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handoutMasterIdLst>
    <p:handoutMasterId r:id="rId11"/>
  </p:handoutMasterIdLst>
  <p:sldIdLst>
    <p:sldId id="362" r:id="rId5"/>
    <p:sldId id="415" r:id="rId6"/>
    <p:sldId id="429" r:id="rId7"/>
    <p:sldId id="438" r:id="rId8"/>
    <p:sldId id="463" r:id="rId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userDrawn="1">
          <p15:clr>
            <a:srgbClr val="A4A3A4"/>
          </p15:clr>
        </p15:guide>
        <p15:guide id="2" pos="37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2C52B3-00A7-7B8C-C890-E6C05AC322EC}" name="Lam, Angela" initials="LA" userId="S::angela.lam@historicengland.org.uk::46b424b5-1ebe-420a-bf15-40e751be50ea" providerId="AD"/>
  <p188:author id="{B41FC8FF-5477-433A-DD58-11F5029A4DC4}" name="McHarg, Catherine" initials="MC" userId="S::catherine.mcharg@historicengland.org.uk::88b8f76c-9ae3-4745-88eb-fe0667a22af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eese, Emily-Ann" initials="CE" lastIdx="5" clrIdx="0">
    <p:extLst>
      <p:ext uri="{19B8F6BF-5375-455C-9EA6-DF929625EA0E}">
        <p15:presenceInfo xmlns:p15="http://schemas.microsoft.com/office/powerpoint/2012/main" userId="S::Emily-Ann.Cheese@historicengland.org.uk::876ce6bc-6da5-4efb-a3e9-dc8197e35ef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BA0"/>
    <a:srgbClr val="EEFBE8"/>
    <a:srgbClr val="DEF5CF"/>
    <a:srgbClr val="65DCB3"/>
    <a:srgbClr val="F25244"/>
    <a:srgbClr val="FAC3C1"/>
    <a:srgbClr val="F9A8A1"/>
    <a:srgbClr val="F2B8AE"/>
    <a:srgbClr val="4884EE"/>
    <a:srgbClr val="CFA6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86F8AF-E435-4081-8090-462166D21742}" v="3" dt="2026-01-12T09:01:25.6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438"/>
  </p:normalViewPr>
  <p:slideViewPr>
    <p:cSldViewPr snapToGrid="0">
      <p:cViewPr varScale="1">
        <p:scale>
          <a:sx n="95" d="100"/>
          <a:sy n="95" d="100"/>
        </p:scale>
        <p:origin x="396" y="96"/>
      </p:cViewPr>
      <p:guideLst>
        <p:guide orient="horz" pos="4110"/>
        <p:guide pos="3749"/>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undo custSel modSld modNotesMaster modHandout">
      <pc:chgData name="McHarg, Catherine" userId="88b8f76c-9ae3-4745-88eb-fe0667a22af5" providerId="ADAL" clId="{CA6F3431-AE1E-495F-A75B-7AA93AB5A731}" dt="2026-01-12T09:01:25.677" v="31"/>
      <pc:docMkLst>
        <pc:docMk/>
      </pc:docMkLst>
      <pc:sldChg chg="modSp mod">
        <pc:chgData name="McHarg, Catherine" userId="88b8f76c-9ae3-4745-88eb-fe0667a22af5" providerId="ADAL" clId="{CA6F3431-AE1E-495F-A75B-7AA93AB5A731}" dt="2025-12-23T14:56:22.157" v="0" actId="1076"/>
        <pc:sldMkLst>
          <pc:docMk/>
          <pc:sldMk cId="2823821480" sldId="362"/>
        </pc:sldMkLst>
        <pc:picChg chg="mod">
          <ac:chgData name="McHarg, Catherine" userId="88b8f76c-9ae3-4745-88eb-fe0667a22af5" providerId="ADAL" clId="{CA6F3431-AE1E-495F-A75B-7AA93AB5A731}" dt="2025-12-23T14:56:22.157" v="0" actId="1076"/>
          <ac:picMkLst>
            <pc:docMk/>
            <pc:sldMk cId="2823821480" sldId="362"/>
            <ac:picMk id="5" creationId="{1C945F51-6627-502D-52E1-94802E274829}"/>
          </ac:picMkLst>
        </pc:picChg>
      </pc:sldChg>
      <pc:sldChg chg="addSp delSp modSp mod chgLayout">
        <pc:chgData name="McHarg, Catherine" userId="88b8f76c-9ae3-4745-88eb-fe0667a22af5" providerId="ADAL" clId="{CA6F3431-AE1E-495F-A75B-7AA93AB5A731}" dt="2025-12-23T14:58:06.437" v="27" actId="13244"/>
        <pc:sldMkLst>
          <pc:docMk/>
          <pc:sldMk cId="2131862063" sldId="415"/>
        </pc:sldMkLst>
        <pc:spChg chg="add mod ord">
          <ac:chgData name="McHarg, Catherine" userId="88b8f76c-9ae3-4745-88eb-fe0667a22af5" providerId="ADAL" clId="{CA6F3431-AE1E-495F-A75B-7AA93AB5A731}" dt="2025-12-23T14:58:06.437" v="27" actId="13244"/>
          <ac:spMkLst>
            <pc:docMk/>
            <pc:sldMk cId="2131862063" sldId="415"/>
            <ac:spMk id="3" creationId="{31F2BCAB-5D64-5CAC-D3ED-B92B7112FBAA}"/>
          </ac:spMkLst>
        </pc:spChg>
        <pc:picChg chg="mod ord">
          <ac:chgData name="McHarg, Catherine" userId="88b8f76c-9ae3-4745-88eb-fe0667a22af5" providerId="ADAL" clId="{CA6F3431-AE1E-495F-A75B-7AA93AB5A731}" dt="2025-12-23T14:56:58.860" v="8" actId="14100"/>
          <ac:picMkLst>
            <pc:docMk/>
            <pc:sldMk cId="2131862063" sldId="415"/>
            <ac:picMk id="8" creationId="{F8DDD443-72F1-A863-D579-804B3C585447}"/>
          </ac:picMkLst>
        </pc:picChg>
      </pc:sldChg>
      <pc:sldChg chg="modSp mod">
        <pc:chgData name="McHarg, Catherine" userId="88b8f76c-9ae3-4745-88eb-fe0667a22af5" providerId="ADAL" clId="{CA6F3431-AE1E-495F-A75B-7AA93AB5A731}" dt="2025-12-23T14:57:32.207" v="26" actId="27636"/>
        <pc:sldMkLst>
          <pc:docMk/>
          <pc:sldMk cId="756610678" sldId="429"/>
        </pc:sldMkLst>
        <pc:spChg chg="mod">
          <ac:chgData name="McHarg, Catherine" userId="88b8f76c-9ae3-4745-88eb-fe0667a22af5" providerId="ADAL" clId="{CA6F3431-AE1E-495F-A75B-7AA93AB5A731}" dt="2025-12-23T14:57:32.207" v="26" actId="27636"/>
          <ac:spMkLst>
            <pc:docMk/>
            <pc:sldMk cId="756610678" sldId="429"/>
            <ac:spMk id="2" creationId="{EB4AC1DC-AAF0-C28B-924D-9C68DDF08893}"/>
          </ac:spMkLst>
        </pc:spChg>
      </pc:sldChg>
      <pc:sldChg chg="addSp delSp mod">
        <pc:chgData name="McHarg, Catherine" userId="88b8f76c-9ae3-4745-88eb-fe0667a22af5" providerId="ADAL" clId="{CA6F3431-AE1E-495F-A75B-7AA93AB5A731}" dt="2026-01-05T14:37:01.868" v="30" actId="478"/>
        <pc:sldMkLst>
          <pc:docMk/>
          <pc:sldMk cId="443071350" sldId="43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1944299-672F-11EE-16BA-E31C18584DAC}"/>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8AE45-B4D7-0013-3592-80BC1DD14ABB}"/>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B969F94-C859-B74E-8120-19D32CC83F4F}" type="datetimeFigureOut">
              <a:rPr lang="en-US" smtClean="0"/>
              <a:t>1/12/2026</a:t>
            </a:fld>
            <a:endParaRPr lang="en-US"/>
          </a:p>
        </p:txBody>
      </p:sp>
      <p:sp>
        <p:nvSpPr>
          <p:cNvPr id="4" name="Footer Placeholder 3">
            <a:extLst>
              <a:ext uri="{FF2B5EF4-FFF2-40B4-BE49-F238E27FC236}">
                <a16:creationId xmlns:a16="http://schemas.microsoft.com/office/drawing/2014/main" id="{A02E9E07-0643-32BA-F461-AD6FCB4DE29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2F9C54-3384-9C1B-B200-63D107E22E1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890668D-9747-7B40-AB07-D99BCB2AD0D3}" type="slidenum">
              <a:rPr lang="en-US" smtClean="0"/>
              <a:t>‹#›</a:t>
            </a:fld>
            <a:endParaRPr lang="en-US"/>
          </a:p>
        </p:txBody>
      </p:sp>
    </p:spTree>
    <p:extLst>
      <p:ext uri="{BB962C8B-B14F-4D97-AF65-F5344CB8AC3E}">
        <p14:creationId xmlns:p14="http://schemas.microsoft.com/office/powerpoint/2010/main" val="243676731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CF83990-A5BB-0244-AEBF-938B6F8000C9}" type="datetimeFigureOut">
              <a:rPr lang="en-US" smtClean="0"/>
              <a:t>1/12/2026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AFFFB68-4C17-3C4E-8F1F-E2E74032E6C9}" type="slidenum">
              <a:rPr lang="en-US" smtClean="0"/>
              <a:t>‹#›</a:t>
            </a:fld>
            <a:endParaRPr lang="en-US"/>
          </a:p>
        </p:txBody>
      </p:sp>
    </p:spTree>
    <p:extLst>
      <p:ext uri="{BB962C8B-B14F-4D97-AF65-F5344CB8AC3E}">
        <p14:creationId xmlns:p14="http://schemas.microsoft.com/office/powerpoint/2010/main" val="135483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mustfarm.com/progress/site-diary-19-discovering-britains-oldest-complete-whee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Images © Vicky Herring</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a:t>
            </a:fld>
            <a:endParaRPr lang="en-US"/>
          </a:p>
        </p:txBody>
      </p:sp>
    </p:spTree>
    <p:extLst>
      <p:ext uri="{BB962C8B-B14F-4D97-AF65-F5344CB8AC3E}">
        <p14:creationId xmlns:p14="http://schemas.microsoft.com/office/powerpoint/2010/main" val="18011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©CAU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https://www.mustfarm.com/progress/site-diary-19-discovering-britains-oldest-complete-wheel/</a:t>
            </a:r>
            <a:r>
              <a:rPr lang="en-GB" dirty="0"/>
              <a:t> </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2</a:t>
            </a:fld>
            <a:endParaRPr lang="en-US"/>
          </a:p>
        </p:txBody>
      </p:sp>
    </p:spTree>
    <p:extLst>
      <p:ext uri="{BB962C8B-B14F-4D97-AF65-F5344CB8AC3E}">
        <p14:creationId xmlns:p14="http://schemas.microsoft.com/office/powerpoint/2010/main" val="1053670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 Vicki Herring. </a:t>
            </a:r>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3</a:t>
            </a:fld>
            <a:endParaRPr lang="en-US"/>
          </a:p>
        </p:txBody>
      </p:sp>
    </p:spTree>
    <p:extLst>
      <p:ext uri="{BB962C8B-B14F-4D97-AF65-F5344CB8AC3E}">
        <p14:creationId xmlns:p14="http://schemas.microsoft.com/office/powerpoint/2010/main" val="2999960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 ©Historic England</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4</a:t>
            </a:fld>
            <a:endParaRPr lang="en-US"/>
          </a:p>
        </p:txBody>
      </p:sp>
    </p:spTree>
    <p:extLst>
      <p:ext uri="{BB962C8B-B14F-4D97-AF65-F5344CB8AC3E}">
        <p14:creationId xmlns:p14="http://schemas.microsoft.com/office/powerpoint/2010/main" val="19746137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Front Cover - Single Image">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369C1781-720E-1D93-58A4-0181FF076ECE}"/>
              </a:ext>
              <a:ext uri="{C183D7F6-B498-43B3-948B-1728B52AA6E4}">
                <adec:decorative xmlns:adec="http://schemas.microsoft.com/office/drawing/2017/decorative" val="1"/>
              </a:ext>
            </a:extLst>
          </p:cNvPr>
          <p:cNvGrpSpPr/>
          <p:nvPr userDrawn="1"/>
        </p:nvGrpSpPr>
        <p:grpSpPr>
          <a:xfrm>
            <a:off x="-2" y="0"/>
            <a:ext cx="4122821" cy="6858000"/>
            <a:chOff x="0" y="0"/>
            <a:chExt cx="1825933" cy="3408051"/>
          </a:xfrm>
          <a:solidFill>
            <a:srgbClr val="BBEBA0"/>
          </a:solidFill>
        </p:grpSpPr>
        <p:sp>
          <p:nvSpPr>
            <p:cNvPr id="8" name="Freeform 3">
              <a:extLst>
                <a:ext uri="{FF2B5EF4-FFF2-40B4-BE49-F238E27FC236}">
                  <a16:creationId xmlns:a16="http://schemas.microsoft.com/office/drawing/2014/main" id="{A3C66558-6BC5-3EAF-D9D4-3E5DD05ACF55}"/>
                </a:ext>
                <a:ext uri="{C183D7F6-B498-43B3-948B-1728B52AA6E4}">
                  <adec:decorative xmlns:adec="http://schemas.microsoft.com/office/drawing/2017/decorative" val="1"/>
                </a:ext>
              </a:extLst>
            </p:cNvPr>
            <p:cNvSpPr/>
            <p:nvPr/>
          </p:nvSpPr>
          <p:spPr>
            <a:xfrm>
              <a:off x="0" y="0"/>
              <a:ext cx="1825933" cy="3408051"/>
            </a:xfrm>
            <a:custGeom>
              <a:avLst/>
              <a:gdLst/>
              <a:ahLst/>
              <a:cxnLst/>
              <a:rect l="l" t="t" r="r" b="b"/>
              <a:pathLst>
                <a:path w="1825933" h="3408051">
                  <a:moveTo>
                    <a:pt x="0" y="0"/>
                  </a:moveTo>
                  <a:lnTo>
                    <a:pt x="1825933" y="0"/>
                  </a:lnTo>
                  <a:lnTo>
                    <a:pt x="1825933" y="3408051"/>
                  </a:lnTo>
                  <a:lnTo>
                    <a:pt x="0" y="3408051"/>
                  </a:lnTo>
                  <a:close/>
                </a:path>
              </a:pathLst>
            </a:custGeom>
            <a:grpFill/>
          </p:spPr>
          <p:txBody>
            <a:bodyPr/>
            <a:lstStyle/>
            <a:p>
              <a:endParaRPr lang="en-US" dirty="0"/>
            </a:p>
          </p:txBody>
        </p:sp>
      </p:grpSp>
      <p:sp>
        <p:nvSpPr>
          <p:cNvPr id="10" name="TextBox 9">
            <a:extLst>
              <a:ext uri="{FF2B5EF4-FFF2-40B4-BE49-F238E27FC236}">
                <a16:creationId xmlns:a16="http://schemas.microsoft.com/office/drawing/2014/main" id="{69E87A62-87CE-37A0-C03A-E79436DB79B7}"/>
              </a:ext>
            </a:extLst>
          </p:cNvPr>
          <p:cNvSpPr txBox="1"/>
          <p:nvPr userDrawn="1"/>
        </p:nvSpPr>
        <p:spPr>
          <a:xfrm>
            <a:off x="343407" y="1693087"/>
            <a:ext cx="3857005" cy="707886"/>
          </a:xfrm>
          <a:prstGeom prst="rect">
            <a:avLst/>
          </a:prstGeom>
          <a:noFill/>
        </p:spPr>
        <p:txBody>
          <a:bodyPr wrap="square" lIns="0" rIns="90000" rtlCol="0">
            <a:spAutoFit/>
          </a:bodyPr>
          <a:lstStyle/>
          <a:p>
            <a:r>
              <a:rPr lang="en-US" sz="4000" b="1" i="0" baseline="0" dirty="0">
                <a:latin typeface="Arial" panose="020B0604020202020204" pitchFamily="34" charset="0"/>
              </a:rPr>
              <a:t>Education</a:t>
            </a:r>
          </a:p>
        </p:txBody>
      </p:sp>
      <p:sp>
        <p:nvSpPr>
          <p:cNvPr id="3" name="Subtitle 2">
            <a:extLst>
              <a:ext uri="{FF2B5EF4-FFF2-40B4-BE49-F238E27FC236}">
                <a16:creationId xmlns:a16="http://schemas.microsoft.com/office/drawing/2014/main" id="{22867521-F3A6-44BC-B943-55AC31C43580}"/>
              </a:ext>
            </a:extLst>
          </p:cNvPr>
          <p:cNvSpPr>
            <a:spLocks noGrp="1"/>
          </p:cNvSpPr>
          <p:nvPr>
            <p:ph type="subTitle" idx="1" hasCustomPrompt="1"/>
          </p:nvPr>
        </p:nvSpPr>
        <p:spPr>
          <a:xfrm>
            <a:off x="365709" y="2559090"/>
            <a:ext cx="3578970" cy="2410371"/>
          </a:xfrm>
          <a:prstGeom prst="rect">
            <a:avLst/>
          </a:prstGeom>
        </p:spPr>
        <p:txBody>
          <a:bodyPr lIns="0"/>
          <a:lstStyle>
            <a:lvl1pPr marL="0" marR="0" indent="0" algn="l" defTabSz="914400" rtl="0" eaLnBrk="1" fontAlgn="auto" latinLnBrk="0" hangingPunct="1">
              <a:lnSpc>
                <a:spcPct val="100000"/>
              </a:lnSpc>
              <a:spcBef>
                <a:spcPts val="1000"/>
              </a:spcBef>
              <a:spcAft>
                <a:spcPts val="0"/>
              </a:spcAft>
              <a:buClrTx/>
              <a:buSzTx/>
              <a:buFontTx/>
              <a:buNone/>
              <a:tabLst/>
              <a:defRPr sz="2400" b="1" i="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Title here</a:t>
            </a:r>
          </a:p>
        </p:txBody>
      </p:sp>
      <p:sp>
        <p:nvSpPr>
          <p:cNvPr id="11" name="Picture Placeholder 16">
            <a:extLst>
              <a:ext uri="{FF2B5EF4-FFF2-40B4-BE49-F238E27FC236}">
                <a16:creationId xmlns:a16="http://schemas.microsoft.com/office/drawing/2014/main" id="{86F0CE02-6F25-7873-FF45-05A1A8F2862A}"/>
              </a:ext>
            </a:extLst>
          </p:cNvPr>
          <p:cNvSpPr>
            <a:spLocks noGrp="1"/>
          </p:cNvSpPr>
          <p:nvPr>
            <p:ph type="pic" sz="quarter" idx="10"/>
          </p:nvPr>
        </p:nvSpPr>
        <p:spPr>
          <a:xfrm>
            <a:off x="4122819" y="0"/>
            <a:ext cx="8069181" cy="6858000"/>
          </a:xfrm>
          <a:prstGeom prst="rect">
            <a:avLst/>
          </a:prstGeom>
        </p:spPr>
        <p:txBody>
          <a:bodyPr/>
          <a:lstStyle/>
          <a:p>
            <a:endParaRPr lang="en-US" dirty="0"/>
          </a:p>
        </p:txBody>
      </p:sp>
      <p:pic>
        <p:nvPicPr>
          <p:cNvPr id="5" name="Picture 4" descr="A black background with a black square&#10;&#10;AI-generated content may be incorrect.">
            <a:extLst>
              <a:ext uri="{FF2B5EF4-FFF2-40B4-BE49-F238E27FC236}">
                <a16:creationId xmlns:a16="http://schemas.microsoft.com/office/drawing/2014/main" id="{9FA119A7-2D46-F6BE-F2EF-F213BF229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149" y="485985"/>
            <a:ext cx="1980733" cy="921271"/>
          </a:xfrm>
          <a:prstGeom prst="rect">
            <a:avLst/>
          </a:prstGeom>
        </p:spPr>
      </p:pic>
    </p:spTree>
    <p:extLst>
      <p:ext uri="{BB962C8B-B14F-4D97-AF65-F5344CB8AC3E}">
        <p14:creationId xmlns:p14="http://schemas.microsoft.com/office/powerpoint/2010/main" val="10798977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Content-Polaroid-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4961834" cy="1099374"/>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8" y="1780413"/>
            <a:ext cx="5905354" cy="426647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13">
            <a:extLst>
              <a:ext uri="{FF2B5EF4-FFF2-40B4-BE49-F238E27FC236}">
                <a16:creationId xmlns:a16="http://schemas.microsoft.com/office/drawing/2014/main" id="{DBE7C6AD-9EF4-C8BD-F254-F9A43B87974C}"/>
              </a:ext>
              <a:ext uri="{C183D7F6-B498-43B3-948B-1728B52AA6E4}">
                <adec:decorative xmlns:adec="http://schemas.microsoft.com/office/drawing/2017/decorative" val="1"/>
              </a:ext>
            </a:extLst>
          </p:cNvPr>
          <p:cNvSpPr>
            <a:spLocks noGrp="1"/>
          </p:cNvSpPr>
          <p:nvPr>
            <p:ph type="pic" sz="quarter" idx="11" hasCustomPrompt="1"/>
          </p:nvPr>
        </p:nvSpPr>
        <p:spPr>
          <a:xfrm rot="20733588">
            <a:off x="5851663" y="42543"/>
            <a:ext cx="3533443" cy="382199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3" name="Picture Placeholder 13">
            <a:extLst>
              <a:ext uri="{FF2B5EF4-FFF2-40B4-BE49-F238E27FC236}">
                <a16:creationId xmlns:a16="http://schemas.microsoft.com/office/drawing/2014/main" id="{AF10C154-B5F4-2AB9-E4DC-9B98B67E4EC8}"/>
              </a:ext>
            </a:extLst>
          </p:cNvPr>
          <p:cNvSpPr>
            <a:spLocks noGrp="1"/>
          </p:cNvSpPr>
          <p:nvPr>
            <p:ph type="pic" sz="quarter" idx="12"/>
          </p:nvPr>
        </p:nvSpPr>
        <p:spPr>
          <a:xfrm rot="20733588">
            <a:off x="6138793" y="244200"/>
            <a:ext cx="2945160" cy="2762675"/>
          </a:xfrm>
          <a:prstGeom prst="rect">
            <a:avLst/>
          </a:prstGeom>
        </p:spPr>
        <p:txBody>
          <a:bodyPr/>
          <a:lstStyle/>
          <a:p>
            <a:endParaRPr lang="en-US"/>
          </a:p>
        </p:txBody>
      </p:sp>
      <p:sp>
        <p:nvSpPr>
          <p:cNvPr id="13" name="Washi">
            <a:extLst>
              <a:ext uri="{FF2B5EF4-FFF2-40B4-BE49-F238E27FC236}">
                <a16:creationId xmlns:a16="http://schemas.microsoft.com/office/drawing/2014/main" id="{3D843452-DDC2-464B-128D-56EE03D75799}"/>
              </a:ext>
              <a:ext uri="{C183D7F6-B498-43B3-948B-1728B52AA6E4}">
                <adec:decorative xmlns:adec="http://schemas.microsoft.com/office/drawing/2017/decorative" val="1"/>
              </a:ext>
            </a:extLst>
          </p:cNvPr>
          <p:cNvSpPr>
            <a:spLocks noGrp="1"/>
          </p:cNvSpPr>
          <p:nvPr>
            <p:ph type="pic" sz="quarter" idx="26" hasCustomPrompt="1"/>
          </p:nvPr>
        </p:nvSpPr>
        <p:spPr>
          <a:xfrm>
            <a:off x="8897031" y="1148588"/>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6" name="Text Placeholder">
            <a:extLst>
              <a:ext uri="{FF2B5EF4-FFF2-40B4-BE49-F238E27FC236}">
                <a16:creationId xmlns:a16="http://schemas.microsoft.com/office/drawing/2014/main" id="{FD7BA617-E113-D9F9-7D00-48C495758257}"/>
              </a:ext>
            </a:extLst>
          </p:cNvPr>
          <p:cNvSpPr>
            <a:spLocks noGrp="1"/>
          </p:cNvSpPr>
          <p:nvPr>
            <p:ph type="body" sz="quarter" idx="23"/>
          </p:nvPr>
        </p:nvSpPr>
        <p:spPr>
          <a:xfrm>
            <a:off x="9013845" y="1211200"/>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4" name="Picture Placeholder 13">
            <a:extLst>
              <a:ext uri="{FF2B5EF4-FFF2-40B4-BE49-F238E27FC236}">
                <a16:creationId xmlns:a16="http://schemas.microsoft.com/office/drawing/2014/main" id="{67B0742A-D5AC-E9BC-AC04-0EAB1A6EE463}"/>
              </a:ext>
              <a:ext uri="{C183D7F6-B498-43B3-948B-1728B52AA6E4}">
                <adec:decorative xmlns:adec="http://schemas.microsoft.com/office/drawing/2017/decorative" val="1"/>
              </a:ext>
            </a:extLst>
          </p:cNvPr>
          <p:cNvSpPr>
            <a:spLocks noGrp="1"/>
          </p:cNvSpPr>
          <p:nvPr>
            <p:ph type="pic" sz="quarter" idx="13" hasCustomPrompt="1"/>
          </p:nvPr>
        </p:nvSpPr>
        <p:spPr>
          <a:xfrm rot="1268507">
            <a:off x="7916434" y="2772772"/>
            <a:ext cx="3554984" cy="3845293"/>
          </a:xfrm>
          <a:prstGeom prst="rect">
            <a:avLst/>
          </a:prstGeom>
          <a:blipFill>
            <a:blip r:embed="rId4"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5" name="Picture Placeholder 13">
            <a:extLst>
              <a:ext uri="{FF2B5EF4-FFF2-40B4-BE49-F238E27FC236}">
                <a16:creationId xmlns:a16="http://schemas.microsoft.com/office/drawing/2014/main" id="{AECF7057-A67D-92F7-5C78-311852F7C474}"/>
              </a:ext>
            </a:extLst>
          </p:cNvPr>
          <p:cNvSpPr>
            <a:spLocks noGrp="1"/>
          </p:cNvSpPr>
          <p:nvPr>
            <p:ph type="pic" sz="quarter" idx="14"/>
          </p:nvPr>
        </p:nvSpPr>
        <p:spPr>
          <a:xfrm rot="1268507">
            <a:off x="8441820" y="3060311"/>
            <a:ext cx="2878832" cy="2764023"/>
          </a:xfrm>
          <a:prstGeom prst="rect">
            <a:avLst/>
          </a:prstGeom>
        </p:spPr>
        <p:txBody>
          <a:bodyPr/>
          <a:lstStyle/>
          <a:p>
            <a:endParaRPr lang="en-US"/>
          </a:p>
        </p:txBody>
      </p:sp>
      <p:sp>
        <p:nvSpPr>
          <p:cNvPr id="10" name="Washi">
            <a:extLst>
              <a:ext uri="{FF2B5EF4-FFF2-40B4-BE49-F238E27FC236}">
                <a16:creationId xmlns:a16="http://schemas.microsoft.com/office/drawing/2014/main" id="{EC0D0A2A-79D8-C43B-BA57-BBEFE892C5D8}"/>
              </a:ext>
              <a:ext uri="{C183D7F6-B498-43B3-948B-1728B52AA6E4}">
                <adec:decorative xmlns:adec="http://schemas.microsoft.com/office/drawing/2017/decorative" val="1"/>
              </a:ext>
            </a:extLst>
          </p:cNvPr>
          <p:cNvSpPr>
            <a:spLocks noGrp="1"/>
          </p:cNvSpPr>
          <p:nvPr>
            <p:ph type="pic" sz="quarter" idx="25" hasCustomPrompt="1"/>
          </p:nvPr>
        </p:nvSpPr>
        <p:spPr>
          <a:xfrm>
            <a:off x="6496050" y="6057900"/>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5E7A1B5F-101B-7A92-3AEC-2AF04A484F8D}"/>
              </a:ext>
            </a:extLst>
          </p:cNvPr>
          <p:cNvSpPr>
            <a:spLocks noGrp="1"/>
          </p:cNvSpPr>
          <p:nvPr>
            <p:ph type="body" sz="quarter" idx="24"/>
          </p:nvPr>
        </p:nvSpPr>
        <p:spPr>
          <a:xfrm>
            <a:off x="6496128" y="6179553"/>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128206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 Title+Conten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4320194"/>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0686A806-8B99-4CCF-73F4-B0B3B2E13398}"/>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3" name="Group 2">
            <a:extLst>
              <a:ext uri="{FF2B5EF4-FFF2-40B4-BE49-F238E27FC236}">
                <a16:creationId xmlns:a16="http://schemas.microsoft.com/office/drawing/2014/main" id="{D19DB756-A867-6970-B27D-6C8088C7996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CDB78576-8341-CDEB-52BF-A23029EEB7AE}"/>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A24FEE-C627-9178-2CB9-42A0686575D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6" name="Picture 5" descr="A logo with a black background&#10;&#10;AI-generated content may be incorrect.">
            <a:extLst>
              <a:ext uri="{FF2B5EF4-FFF2-40B4-BE49-F238E27FC236}">
                <a16:creationId xmlns:a16="http://schemas.microsoft.com/office/drawing/2014/main" id="{56E81F88-915F-1816-8C91-A867A1F587A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800285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ull Page - Title+Content - no footer">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2" name="Group 2">
            <a:extLst>
              <a:ext uri="{FF2B5EF4-FFF2-40B4-BE49-F238E27FC236}">
                <a16:creationId xmlns:a16="http://schemas.microsoft.com/office/drawing/2014/main" id="{F1826450-9BA5-EA65-DD96-DC9A29EEDF6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5B108CE3-C1DA-993E-3308-D5542984B14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A7D7CF76-EDD8-348C-EEBB-FFF14D632F8B}"/>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7716993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Page - Content Block Only">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539926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4" name="Group 2">
            <a:extLst>
              <a:ext uri="{FF2B5EF4-FFF2-40B4-BE49-F238E27FC236}">
                <a16:creationId xmlns:a16="http://schemas.microsoft.com/office/drawing/2014/main" id="{9D3DEBF1-A726-4119-AA69-710F4FA9620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5" name="Freeform 3">
              <a:extLst>
                <a:ext uri="{FF2B5EF4-FFF2-40B4-BE49-F238E27FC236}">
                  <a16:creationId xmlns:a16="http://schemas.microsoft.com/office/drawing/2014/main" id="{EFC81186-7EDA-2755-7C48-0FBEB4CB69F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6" name="TextBox 5">
            <a:extLst>
              <a:ext uri="{FF2B5EF4-FFF2-40B4-BE49-F238E27FC236}">
                <a16:creationId xmlns:a16="http://schemas.microsoft.com/office/drawing/2014/main" id="{C31CECC0-AE42-54C2-B744-639265443C3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924B26B4-BDBF-FF19-CD1D-F85A62B37E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20568557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Statement">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858C5593-7A4D-F1CA-FAE6-FE2094900D82}"/>
              </a:ext>
            </a:extLst>
          </p:cNvPr>
          <p:cNvSpPr>
            <a:spLocks noGrp="1"/>
          </p:cNvSpPr>
          <p:nvPr>
            <p:ph type="title" hasCustomPrompt="1"/>
          </p:nvPr>
        </p:nvSpPr>
        <p:spPr>
          <a:xfrm>
            <a:off x="357185" y="759956"/>
            <a:ext cx="10996613" cy="710288"/>
          </a:xfrm>
          <a:prstGeom prst="rect">
            <a:avLst/>
          </a:prstGeom>
        </p:spPr>
        <p:txBody>
          <a:bodyPr lIns="0"/>
          <a:lstStyle>
            <a:lvl1pPr algn="ctr">
              <a:defRPr sz="4600" baseline="0">
                <a:solidFill>
                  <a:schemeClr val="tx1"/>
                </a:solidFill>
              </a:defRPr>
            </a:lvl1pPr>
          </a:lstStyle>
          <a:p>
            <a:r>
              <a:rPr lang="en-GB"/>
              <a:t>Click to edit – Big Statements</a:t>
            </a:r>
            <a:endParaRPr lang="en-US"/>
          </a:p>
        </p:txBody>
      </p:sp>
      <p:sp>
        <p:nvSpPr>
          <p:cNvPr id="4" name="Content Placeholder 2">
            <a:extLst>
              <a:ext uri="{FF2B5EF4-FFF2-40B4-BE49-F238E27FC236}">
                <a16:creationId xmlns:a16="http://schemas.microsoft.com/office/drawing/2014/main" id="{84AC80B6-5158-96C5-F3E2-F3233BB9C600}"/>
              </a:ext>
            </a:extLst>
          </p:cNvPr>
          <p:cNvSpPr>
            <a:spLocks noGrp="1"/>
          </p:cNvSpPr>
          <p:nvPr>
            <p:ph idx="1"/>
          </p:nvPr>
        </p:nvSpPr>
        <p:spPr>
          <a:xfrm>
            <a:off x="381885" y="2158706"/>
            <a:ext cx="10971915" cy="3631732"/>
          </a:xfrm>
          <a:prstGeom prst="rect">
            <a:avLst/>
          </a:prstGeom>
        </p:spPr>
        <p:txBody>
          <a:bodyPr lIns="0" rIns="90000"/>
          <a:lstStyle>
            <a:lvl1pPr marL="0" indent="0" algn="ctr">
              <a:buFontTx/>
              <a:buNone/>
              <a:defRPr sz="3200" b="1" i="0" baseline="0"/>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en-GB"/>
              <a:t>Click to edit Master text styles</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5" name="Group 2">
            <a:extLst>
              <a:ext uri="{FF2B5EF4-FFF2-40B4-BE49-F238E27FC236}">
                <a16:creationId xmlns:a16="http://schemas.microsoft.com/office/drawing/2014/main" id="{C351575D-B07A-53D8-CD9C-3745A2CEEA30}"/>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6" name="Freeform 3">
              <a:extLst>
                <a:ext uri="{FF2B5EF4-FFF2-40B4-BE49-F238E27FC236}">
                  <a16:creationId xmlns:a16="http://schemas.microsoft.com/office/drawing/2014/main" id="{942005C2-83E2-9AD6-7773-B71FC23283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9637856E-7827-55D3-D3F0-FD4A27D0696C}"/>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10" name="Picture 9" descr="A logo with a black background&#10;&#10;AI-generated content may be incorrect.">
            <a:extLst>
              <a:ext uri="{FF2B5EF4-FFF2-40B4-BE49-F238E27FC236}">
                <a16:creationId xmlns:a16="http://schemas.microsoft.com/office/drawing/2014/main" id="{1A54F164-3ED5-E48A-2960-20984DA24EF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986989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age - Content 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6069-348B-8FA0-F7CB-6D53057E38A0}"/>
              </a:ext>
            </a:extLst>
          </p:cNvPr>
          <p:cNvSpPr>
            <a:spLocks noGrp="1"/>
          </p:cNvSpPr>
          <p:nvPr>
            <p:ph type="title"/>
          </p:nvPr>
        </p:nvSpPr>
        <p:spPr>
          <a:xfrm>
            <a:off x="381885" y="-1049337"/>
            <a:ext cx="10515600" cy="992187"/>
          </a:xfrm>
        </p:spPr>
        <p:txBody>
          <a:bodyPr/>
          <a:lstStyle>
            <a:lvl1pPr>
              <a:defRPr>
                <a:solidFill>
                  <a:srgbClr val="65B9E4"/>
                </a:solidFill>
              </a:defRPr>
            </a:lvl1pPr>
          </a:lstStyle>
          <a:p>
            <a:r>
              <a:rPr lang="en-GB" dirty="0"/>
              <a:t>Click to edit Master title style</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6002128"/>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3" name="Group 2">
            <a:extLst>
              <a:ext uri="{FF2B5EF4-FFF2-40B4-BE49-F238E27FC236}">
                <a16:creationId xmlns:a16="http://schemas.microsoft.com/office/drawing/2014/main" id="{976A976D-2FEA-80DA-B7DA-8438687B162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903749CD-59FF-036E-7539-37CD76D5ED3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162DB4-8B18-6F69-5E9F-C040FBC0A698}"/>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333716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age - Content Block - Full Picture">
    <p:spTree>
      <p:nvGrpSpPr>
        <p:cNvPr id="1" name=""/>
        <p:cNvGrpSpPr/>
        <p:nvPr/>
      </p:nvGrpSpPr>
      <p:grpSpPr>
        <a:xfrm>
          <a:off x="0" y="0"/>
          <a:ext cx="0" cy="0"/>
          <a:chOff x="0" y="0"/>
          <a:chExt cx="0" cy="0"/>
        </a:xfrm>
      </p:grpSpPr>
      <p:sp>
        <p:nvSpPr>
          <p:cNvPr id="4" name="Title 18">
            <a:extLst>
              <a:ext uri="{FF2B5EF4-FFF2-40B4-BE49-F238E27FC236}">
                <a16:creationId xmlns:a16="http://schemas.microsoft.com/office/drawing/2014/main" id="{69542118-A086-8DBB-1902-845F881FEC69}"/>
              </a:ext>
            </a:extLst>
          </p:cNvPr>
          <p:cNvSpPr>
            <a:spLocks noGrp="1"/>
          </p:cNvSpPr>
          <p:nvPr>
            <p:ph type="title"/>
          </p:nvPr>
        </p:nvSpPr>
        <p:spPr>
          <a:xfrm>
            <a:off x="357187" y="365126"/>
            <a:ext cx="5580905"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6" y="1411704"/>
            <a:ext cx="5324852" cy="498160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3" name="Picture Placeholder 2">
            <a:extLst>
              <a:ext uri="{FF2B5EF4-FFF2-40B4-BE49-F238E27FC236}">
                <a16:creationId xmlns:a16="http://schemas.microsoft.com/office/drawing/2014/main" id="{E24F6B04-3C74-61E5-A8E9-58BFA80B098E}"/>
              </a:ext>
            </a:extLst>
          </p:cNvPr>
          <p:cNvSpPr>
            <a:spLocks noGrp="1"/>
          </p:cNvSpPr>
          <p:nvPr>
            <p:ph type="pic" sz="quarter" idx="10"/>
          </p:nvPr>
        </p:nvSpPr>
        <p:spPr>
          <a:xfrm>
            <a:off x="6096000" y="0"/>
            <a:ext cx="6096000" cy="6858000"/>
          </a:xfrm>
          <a:prstGeom prst="rect">
            <a:avLst/>
          </a:prstGeom>
        </p:spPr>
        <p:txBody>
          <a:bodyPr/>
          <a:lstStyle/>
          <a:p>
            <a:endParaRPr lang="en-US"/>
          </a:p>
        </p:txBody>
      </p:sp>
      <p:sp>
        <p:nvSpPr>
          <p:cNvPr id="8" name="Picture Placeholder 15">
            <a:extLst>
              <a:ext uri="{FF2B5EF4-FFF2-40B4-BE49-F238E27FC236}">
                <a16:creationId xmlns:a16="http://schemas.microsoft.com/office/drawing/2014/main" id="{CFA26DAE-2F85-409A-E0CE-E0A1B04CD6A6}"/>
              </a:ext>
              <a:ext uri="{C183D7F6-B498-43B3-948B-1728B52AA6E4}">
                <adec:decorative xmlns:adec="http://schemas.microsoft.com/office/drawing/2017/decorative" val="1"/>
              </a:ext>
            </a:extLst>
          </p:cNvPr>
          <p:cNvSpPr>
            <a:spLocks noGrp="1"/>
          </p:cNvSpPr>
          <p:nvPr>
            <p:ph type="pic" sz="quarter" idx="24" hasCustomPrompt="1"/>
          </p:nvPr>
        </p:nvSpPr>
        <p:spPr>
          <a:xfrm>
            <a:off x="7321960" y="594048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9" name="Text Placeholder 41">
            <a:extLst>
              <a:ext uri="{FF2B5EF4-FFF2-40B4-BE49-F238E27FC236}">
                <a16:creationId xmlns:a16="http://schemas.microsoft.com/office/drawing/2014/main" id="{69865DE0-33D3-5941-4EE3-0C94BF89268E}"/>
              </a:ext>
            </a:extLst>
          </p:cNvPr>
          <p:cNvSpPr>
            <a:spLocks noGrp="1"/>
          </p:cNvSpPr>
          <p:nvPr>
            <p:ph type="body" sz="quarter" idx="23"/>
          </p:nvPr>
        </p:nvSpPr>
        <p:spPr>
          <a:xfrm>
            <a:off x="7591526" y="602303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530286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meline Page">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A9F01D6F-7A5D-7A07-82DF-165C6B942EE7}"/>
              </a:ext>
            </a:extLst>
          </p:cNvPr>
          <p:cNvSpPr>
            <a:spLocks noGrp="1"/>
          </p:cNvSpPr>
          <p:nvPr>
            <p:ph type="title"/>
          </p:nvPr>
        </p:nvSpPr>
        <p:spPr>
          <a:xfrm>
            <a:off x="713183" y="142007"/>
            <a:ext cx="4837111" cy="260001"/>
          </a:xfrm>
          <a:prstGeom prst="rect">
            <a:avLst/>
          </a:prstGeom>
        </p:spPr>
        <p:txBody>
          <a:bodyPr lIns="0" rIns="90000"/>
          <a:lstStyle>
            <a:lvl1pPr algn="ctr">
              <a:defRPr sz="1800" baseline="0">
                <a:solidFill>
                  <a:schemeClr val="tx1"/>
                </a:solidFill>
              </a:defRPr>
            </a:lvl1pPr>
          </a:lstStyle>
          <a:p>
            <a:r>
              <a:rPr lang="en-GB" dirty="0"/>
              <a:t>Click to edit</a:t>
            </a:r>
            <a:endParaRPr lang="en-US" dirty="0"/>
          </a:p>
        </p:txBody>
      </p:sp>
      <p:sp>
        <p:nvSpPr>
          <p:cNvPr id="30" name="Text Placeholder 29">
            <a:extLst>
              <a:ext uri="{FF2B5EF4-FFF2-40B4-BE49-F238E27FC236}">
                <a16:creationId xmlns:a16="http://schemas.microsoft.com/office/drawing/2014/main" id="{6F3E1C4C-1657-08AF-3752-DB99B3A9D1D9}"/>
              </a:ext>
            </a:extLst>
          </p:cNvPr>
          <p:cNvSpPr>
            <a:spLocks noGrp="1"/>
          </p:cNvSpPr>
          <p:nvPr>
            <p:ph type="body" sz="quarter" idx="20"/>
          </p:nvPr>
        </p:nvSpPr>
        <p:spPr>
          <a:xfrm>
            <a:off x="713182" y="715139"/>
            <a:ext cx="4837112" cy="449262"/>
          </a:xfrm>
          <a:prstGeom prst="rect">
            <a:avLst/>
          </a:prstGeom>
        </p:spPr>
        <p:txBody>
          <a:bodyPr/>
          <a:lstStyle>
            <a:lvl1pPr algn="ctr">
              <a:defRPr sz="1800" b="1"/>
            </a:lvl1pPr>
          </a:lstStyle>
          <a:p>
            <a:pPr lvl="0"/>
            <a:r>
              <a:rPr lang="en-US"/>
              <a:t>Click to edit</a:t>
            </a:r>
          </a:p>
        </p:txBody>
      </p:sp>
      <p:sp>
        <p:nvSpPr>
          <p:cNvPr id="2" name="Picture Placeholder 13">
            <a:extLst>
              <a:ext uri="{FF2B5EF4-FFF2-40B4-BE49-F238E27FC236}">
                <a16:creationId xmlns:a16="http://schemas.microsoft.com/office/drawing/2014/main" id="{59B9C638-F0C7-4816-ADAB-9BC6297F0894}"/>
              </a:ext>
            </a:extLst>
          </p:cNvPr>
          <p:cNvSpPr>
            <a:spLocks noGrp="1"/>
          </p:cNvSpPr>
          <p:nvPr>
            <p:ph type="pic" sz="quarter" idx="12"/>
          </p:nvPr>
        </p:nvSpPr>
        <p:spPr>
          <a:xfrm>
            <a:off x="1243982" y="1183537"/>
            <a:ext cx="3775513" cy="4085161"/>
          </a:xfrm>
          <a:prstGeom prst="rect">
            <a:avLst/>
          </a:prstGeom>
          <a:ln w="38100" cap="sq">
            <a:solidFill>
              <a:srgbClr val="BBEBA0"/>
            </a:solidFill>
          </a:ln>
        </p:spPr>
        <p:txBody>
          <a:bodyPr/>
          <a:lstStyle>
            <a:lvl1pPr algn="l">
              <a:defRPr>
                <a:solidFill>
                  <a:schemeClr val="tx1"/>
                </a:solidFill>
              </a:defRPr>
            </a:lvl1pPr>
          </a:lstStyle>
          <a:p>
            <a:endParaRPr lang="en-US" dirty="0"/>
          </a:p>
        </p:txBody>
      </p:sp>
      <p:sp>
        <p:nvSpPr>
          <p:cNvPr id="28" name="Text Placeholder 3">
            <a:extLst>
              <a:ext uri="{FF2B5EF4-FFF2-40B4-BE49-F238E27FC236}">
                <a16:creationId xmlns:a16="http://schemas.microsoft.com/office/drawing/2014/main" id="{4FD5CCA4-0816-0EAE-30F9-330997DCC172}"/>
              </a:ext>
            </a:extLst>
          </p:cNvPr>
          <p:cNvSpPr>
            <a:spLocks noGrp="1"/>
          </p:cNvSpPr>
          <p:nvPr>
            <p:ph type="body" sz="half" idx="19"/>
          </p:nvPr>
        </p:nvSpPr>
        <p:spPr>
          <a:xfrm>
            <a:off x="326502"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27" name="Text Placeholder 26">
            <a:extLst>
              <a:ext uri="{FF2B5EF4-FFF2-40B4-BE49-F238E27FC236}">
                <a16:creationId xmlns:a16="http://schemas.microsoft.com/office/drawing/2014/main" id="{71AB78D4-44BE-8D7A-6700-D52C0D73AAF0}"/>
              </a:ext>
            </a:extLst>
          </p:cNvPr>
          <p:cNvSpPr>
            <a:spLocks noGrp="1"/>
          </p:cNvSpPr>
          <p:nvPr>
            <p:ph type="body" sz="quarter" idx="18"/>
          </p:nvPr>
        </p:nvSpPr>
        <p:spPr>
          <a:xfrm>
            <a:off x="6800736" y="165652"/>
            <a:ext cx="4837103" cy="267677"/>
          </a:xfrm>
          <a:prstGeom prst="rect">
            <a:avLst/>
          </a:prstGeom>
        </p:spPr>
        <p:txBody>
          <a:bodyPr lIns="0" tIns="0"/>
          <a:lstStyle>
            <a:lvl1pPr algn="ctr">
              <a:defRPr lang="en-US" sz="1800" b="1" i="0" kern="1200" baseline="0" dirty="0">
                <a:solidFill>
                  <a:schemeClr val="tx1"/>
                </a:solidFill>
                <a:latin typeface="Arial" panose="020B0604020202020204" pitchFamily="34" charset="0"/>
                <a:ea typeface="+mj-ea"/>
                <a:cs typeface="+mj-cs"/>
              </a:defRPr>
            </a:lvl1pPr>
          </a:lstStyle>
          <a:p>
            <a:pPr lvl="0"/>
            <a:r>
              <a:rPr lang="en-GB" dirty="0"/>
              <a:t>Click to edit</a:t>
            </a:r>
            <a:endParaRPr lang="en-US" dirty="0"/>
          </a:p>
        </p:txBody>
      </p:sp>
      <p:sp>
        <p:nvSpPr>
          <p:cNvPr id="33" name="Text Placeholder 32">
            <a:extLst>
              <a:ext uri="{FF2B5EF4-FFF2-40B4-BE49-F238E27FC236}">
                <a16:creationId xmlns:a16="http://schemas.microsoft.com/office/drawing/2014/main" id="{9481F48B-D76F-FA6B-6B47-5936D5CD00F2}"/>
              </a:ext>
            </a:extLst>
          </p:cNvPr>
          <p:cNvSpPr>
            <a:spLocks noGrp="1"/>
          </p:cNvSpPr>
          <p:nvPr>
            <p:ph type="body" sz="quarter" idx="21"/>
          </p:nvPr>
        </p:nvSpPr>
        <p:spPr>
          <a:xfrm>
            <a:off x="6800736" y="715139"/>
            <a:ext cx="4837103" cy="449263"/>
          </a:xfrm>
          <a:prstGeom prst="rect">
            <a:avLst/>
          </a:prstGeom>
        </p:spPr>
        <p:txBody>
          <a:bodyPr/>
          <a:lstStyle>
            <a:lvl1pPr algn="ctr">
              <a:defRPr lang="en-GB" sz="1800" b="1" kern="1200" dirty="0" smtClean="0">
                <a:solidFill>
                  <a:schemeClr val="tx1"/>
                </a:solidFill>
                <a:latin typeface="+mn-lt"/>
                <a:ea typeface="+mn-ea"/>
                <a:cs typeface="+mn-cs"/>
              </a:defRPr>
            </a:lvl1pPr>
          </a:lstStyle>
          <a:p>
            <a:pPr lvl="0"/>
            <a:r>
              <a:rPr lang="en-GB" dirty="0"/>
              <a:t>Click to edit</a:t>
            </a:r>
            <a:endParaRPr lang="en-US" dirty="0"/>
          </a:p>
        </p:txBody>
      </p:sp>
      <p:sp>
        <p:nvSpPr>
          <p:cNvPr id="8" name="Picture Placeholder 13">
            <a:extLst>
              <a:ext uri="{FF2B5EF4-FFF2-40B4-BE49-F238E27FC236}">
                <a16:creationId xmlns:a16="http://schemas.microsoft.com/office/drawing/2014/main" id="{EC6DD91D-C862-8ACA-5535-A9F4C42D3603}"/>
              </a:ext>
            </a:extLst>
          </p:cNvPr>
          <p:cNvSpPr>
            <a:spLocks noGrp="1"/>
          </p:cNvSpPr>
          <p:nvPr>
            <p:ph type="pic" sz="quarter" idx="16"/>
          </p:nvPr>
        </p:nvSpPr>
        <p:spPr>
          <a:xfrm>
            <a:off x="7331531" y="1194646"/>
            <a:ext cx="3775513" cy="4085161"/>
          </a:xfrm>
          <a:prstGeom prst="rect">
            <a:avLst/>
          </a:prstGeom>
          <a:ln w="38100" cap="sq">
            <a:solidFill>
              <a:srgbClr val="BBEBA0"/>
            </a:solidFill>
          </a:ln>
        </p:spPr>
        <p:txBody>
          <a:bodyPr/>
          <a:lstStyle>
            <a:lvl1pPr>
              <a:defRPr>
                <a:solidFill>
                  <a:schemeClr val="tx1"/>
                </a:solidFill>
              </a:defRPr>
            </a:lvl1pPr>
          </a:lstStyle>
          <a:p>
            <a:endParaRPr lang="en-US" dirty="0"/>
          </a:p>
        </p:txBody>
      </p:sp>
      <p:sp>
        <p:nvSpPr>
          <p:cNvPr id="11" name="Text Placeholder 3">
            <a:extLst>
              <a:ext uri="{FF2B5EF4-FFF2-40B4-BE49-F238E27FC236}">
                <a16:creationId xmlns:a16="http://schemas.microsoft.com/office/drawing/2014/main" id="{5785154F-0EA4-256D-CB79-16180119B43C}"/>
              </a:ext>
            </a:extLst>
          </p:cNvPr>
          <p:cNvSpPr>
            <a:spLocks noGrp="1"/>
          </p:cNvSpPr>
          <p:nvPr>
            <p:ph type="body" sz="half" idx="17"/>
          </p:nvPr>
        </p:nvSpPr>
        <p:spPr>
          <a:xfrm>
            <a:off x="6414051"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cxnSp>
        <p:nvCxnSpPr>
          <p:cNvPr id="13" name="Straight Connector 12">
            <a:extLst>
              <a:ext uri="{FF2B5EF4-FFF2-40B4-BE49-F238E27FC236}">
                <a16:creationId xmlns:a16="http://schemas.microsoft.com/office/drawing/2014/main" id="{FAA7E0E7-5DA6-F4EB-0192-5AEE9092535E}"/>
              </a:ext>
            </a:extLst>
          </p:cNvPr>
          <p:cNvCxnSpPr>
            <a:cxnSpLocks/>
          </p:cNvCxnSpPr>
          <p:nvPr userDrawn="1"/>
        </p:nvCxnSpPr>
        <p:spPr>
          <a:xfrm>
            <a:off x="0" y="570323"/>
            <a:ext cx="12192000" cy="0"/>
          </a:xfrm>
          <a:prstGeom prst="line">
            <a:avLst/>
          </a:prstGeom>
          <a:ln w="15875">
            <a:solidFill>
              <a:srgbClr val="BBEBA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F72EBA6-F59E-F096-F2DA-C54BD75E2B25}"/>
              </a:ext>
            </a:extLst>
          </p:cNvPr>
          <p:cNvPicPr>
            <a:picLocks noChangeAspect="1"/>
          </p:cNvPicPr>
          <p:nvPr userDrawn="1"/>
        </p:nvPicPr>
        <p:blipFill>
          <a:blip r:embed="rId2">
            <a:alphaModFix amt="70000"/>
            <a:extLst>
              <a:ext uri="{28A0092B-C50C-407E-A947-70E740481C1C}">
                <a14:useLocalDpi xmlns:a14="http://schemas.microsoft.com/office/drawing/2010/main"/>
              </a:ext>
            </a:extLst>
          </a:blip>
          <a:srcRect/>
          <a:stretch/>
        </p:blipFill>
        <p:spPr>
          <a:xfrm flipH="1">
            <a:off x="5997840" y="213191"/>
            <a:ext cx="196317" cy="255213"/>
          </a:xfrm>
          <a:prstGeom prst="rect">
            <a:avLst/>
          </a:prstGeom>
        </p:spPr>
      </p:pic>
      <p:cxnSp>
        <p:nvCxnSpPr>
          <p:cNvPr id="19" name="Straight Connector 18" descr="Dotted Line">
            <a:extLst>
              <a:ext uri="{FF2B5EF4-FFF2-40B4-BE49-F238E27FC236}">
                <a16:creationId xmlns:a16="http://schemas.microsoft.com/office/drawing/2014/main" id="{7D055D7C-91E0-EBF4-9F57-37C2B0E02D9D}"/>
              </a:ext>
            </a:extLst>
          </p:cNvPr>
          <p:cNvCxnSpPr>
            <a:cxnSpLocks/>
          </p:cNvCxnSpPr>
          <p:nvPr userDrawn="1"/>
        </p:nvCxnSpPr>
        <p:spPr>
          <a:xfrm>
            <a:off x="6095999" y="617030"/>
            <a:ext cx="0" cy="6337120"/>
          </a:xfrm>
          <a:prstGeom prst="line">
            <a:avLst/>
          </a:prstGeom>
          <a:ln w="19050">
            <a:solidFill>
              <a:srgbClr val="A9A9A9"/>
            </a:solidFill>
            <a:prstDash val="dash"/>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97593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ull Page - Content Block - Picture Bottom">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293A6F18-5388-F9FC-054F-BCCF55E217AE}"/>
              </a:ext>
            </a:extLst>
          </p:cNvPr>
          <p:cNvSpPr>
            <a:spLocks noGrp="1"/>
          </p:cNvSpPr>
          <p:nvPr>
            <p:ph type="title"/>
          </p:nvPr>
        </p:nvSpPr>
        <p:spPr>
          <a:xfrm>
            <a:off x="357187" y="365126"/>
            <a:ext cx="11420267"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414546" y="1399707"/>
            <a:ext cx="11362908" cy="192171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4" name="Picture Placeholder 3">
            <a:extLst>
              <a:ext uri="{FF2B5EF4-FFF2-40B4-BE49-F238E27FC236}">
                <a16:creationId xmlns:a16="http://schemas.microsoft.com/office/drawing/2014/main" id="{6F256E01-267D-D2C4-531F-70FF91F1090A}"/>
              </a:ext>
            </a:extLst>
          </p:cNvPr>
          <p:cNvSpPr>
            <a:spLocks noGrp="1"/>
          </p:cNvSpPr>
          <p:nvPr>
            <p:ph type="pic" sz="quarter" idx="10"/>
          </p:nvPr>
        </p:nvSpPr>
        <p:spPr>
          <a:xfrm>
            <a:off x="414338" y="3429000"/>
            <a:ext cx="11363325" cy="3119438"/>
          </a:xfrm>
          <a:prstGeom prst="rect">
            <a:avLst/>
          </a:prstGeom>
        </p:spPr>
        <p:txBody>
          <a:bodyPr/>
          <a:lstStyle/>
          <a:p>
            <a:endParaRPr lang="en-US"/>
          </a:p>
        </p:txBody>
      </p:sp>
    </p:spTree>
    <p:extLst>
      <p:ext uri="{BB962C8B-B14F-4D97-AF65-F5344CB8AC3E}">
        <p14:creationId xmlns:p14="http://schemas.microsoft.com/office/powerpoint/2010/main" val="3031818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Pic-Two-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357185" y="1408082"/>
            <a:ext cx="3775513" cy="4085161"/>
          </a:xfrm>
          <a:prstGeom prst="rect">
            <a:avLst/>
          </a:prstGeom>
          <a:ln w="50800" cap="sq">
            <a:solidFill>
              <a:srgbClr val="BBEBA0"/>
            </a:solidFill>
          </a:ln>
        </p:spPr>
        <p:txBody>
          <a:bodyPr/>
          <a:lstStyle/>
          <a:p>
            <a:endParaRPr lang="en-US" dirty="0"/>
          </a:p>
        </p:txBody>
      </p:sp>
      <p:sp>
        <p:nvSpPr>
          <p:cNvPr id="14" name="Text Placeholder 3">
            <a:extLst>
              <a:ext uri="{FF2B5EF4-FFF2-40B4-BE49-F238E27FC236}">
                <a16:creationId xmlns:a16="http://schemas.microsoft.com/office/drawing/2014/main" id="{B770CF50-F2D9-0FC2-CE98-BE9A43735138}"/>
              </a:ext>
            </a:extLst>
          </p:cNvPr>
          <p:cNvSpPr>
            <a:spLocks noGrp="1"/>
          </p:cNvSpPr>
          <p:nvPr>
            <p:ph type="body" sz="half" idx="16"/>
          </p:nvPr>
        </p:nvSpPr>
        <p:spPr>
          <a:xfrm>
            <a:off x="4515862" y="1447425"/>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0" name="Text Placeholder 3">
            <a:extLst>
              <a:ext uri="{FF2B5EF4-FFF2-40B4-BE49-F238E27FC236}">
                <a16:creationId xmlns:a16="http://schemas.microsoft.com/office/drawing/2014/main" id="{37EA080D-EE25-C150-E234-3CA7E62CEFD1}"/>
              </a:ext>
            </a:extLst>
          </p:cNvPr>
          <p:cNvSpPr>
            <a:spLocks noGrp="1"/>
          </p:cNvSpPr>
          <p:nvPr>
            <p:ph type="body" sz="half" idx="15"/>
          </p:nvPr>
        </p:nvSpPr>
        <p:spPr>
          <a:xfrm>
            <a:off x="4546598" y="3710012"/>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4" name="Picture Placeholder 13">
            <a:extLst>
              <a:ext uri="{FF2B5EF4-FFF2-40B4-BE49-F238E27FC236}">
                <a16:creationId xmlns:a16="http://schemas.microsoft.com/office/drawing/2014/main" id="{9FE13C11-8856-F5C3-4CAA-470BB540919A}"/>
              </a:ext>
            </a:extLst>
          </p:cNvPr>
          <p:cNvSpPr>
            <a:spLocks noGrp="1"/>
          </p:cNvSpPr>
          <p:nvPr>
            <p:ph type="pic" sz="quarter" idx="17"/>
          </p:nvPr>
        </p:nvSpPr>
        <p:spPr>
          <a:xfrm>
            <a:off x="7480706" y="1386419"/>
            <a:ext cx="3775513" cy="4085161"/>
          </a:xfrm>
          <a:prstGeom prst="rect">
            <a:avLst/>
          </a:prstGeom>
          <a:ln w="50800" cap="sq">
            <a:solidFill>
              <a:srgbClr val="BBEBA0"/>
            </a:solidFill>
          </a:ln>
        </p:spPr>
        <p:txBody>
          <a:bodyPr/>
          <a:lstStyle/>
          <a:p>
            <a:endParaRPr lang="en-US"/>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a:solidFill>
                  <a:srgbClr val="737373"/>
                </a:solidFill>
                <a:latin typeface="Arial" panose="020B0604020202020204" pitchFamily="34" charset="0"/>
                <a:cs typeface="Arial" panose="020B0604020202020204" pitchFamily="34" charset="0"/>
              </a:rPr>
              <a:t>More resources at </a:t>
            </a:r>
            <a:r>
              <a:rPr lang="en-US" sz="1600" baseline="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a:solidFill>
                  <a:schemeClr val="bg1">
                    <a:lumMod val="50000"/>
                  </a:schemeClr>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a:solidFill>
                <a:srgbClr val="737373"/>
              </a:solidFill>
              <a:latin typeface="Arial" panose="020B0604020202020204" pitchFamily="34" charset="0"/>
              <a:cs typeface="Arial" panose="020B0604020202020204" pitchFamily="34" charset="0"/>
            </a:endParaRPr>
          </a:p>
        </p:txBody>
      </p:sp>
      <p:sp>
        <p:nvSpPr>
          <p:cNvPr id="20" name="AutoShape 5">
            <a:extLst>
              <a:ext uri="{FF2B5EF4-FFF2-40B4-BE49-F238E27FC236}">
                <a16:creationId xmlns:a16="http://schemas.microsoft.com/office/drawing/2014/main" id="{6F01D4DD-FAF6-D59B-C700-66E45D95B6AB}"/>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2" name="Group 2">
            <a:extLst>
              <a:ext uri="{FF2B5EF4-FFF2-40B4-BE49-F238E27FC236}">
                <a16:creationId xmlns:a16="http://schemas.microsoft.com/office/drawing/2014/main" id="{CE129529-34BA-99B7-54D4-B9D78065D4E7}"/>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6C2A03FD-8BF9-6BEE-7278-3D3D2AC02FF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6D92E5BA-CA9B-6914-E463-5FCB7546EBD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4819EFB3-4D44-EB0E-07FB-0638A03FB7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pic>
        <p:nvPicPr>
          <p:cNvPr id="18" name="Picture 17">
            <a:extLst>
              <a:ext uri="{FF2B5EF4-FFF2-40B4-BE49-F238E27FC236}">
                <a16:creationId xmlns:a16="http://schemas.microsoft.com/office/drawing/2014/main" id="{BE0ECC11-CA2E-60DB-0984-65E518E5491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840016" y="446037"/>
            <a:ext cx="1892300" cy="1168400"/>
          </a:xfrm>
          <a:prstGeom prst="rect">
            <a:avLst/>
          </a:prstGeom>
        </p:spPr>
      </p:pic>
      <p:pic>
        <p:nvPicPr>
          <p:cNvPr id="23" name="Picture 22">
            <a:extLst>
              <a:ext uri="{FF2B5EF4-FFF2-40B4-BE49-F238E27FC236}">
                <a16:creationId xmlns:a16="http://schemas.microsoft.com/office/drawing/2014/main" id="{4603CC6A-A0F7-F0CF-7A4D-6D706005BDF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rot="11015790">
            <a:off x="3262907" y="5182971"/>
            <a:ext cx="1892300" cy="1168400"/>
          </a:xfrm>
          <a:prstGeom prst="rect">
            <a:avLst/>
          </a:prstGeom>
        </p:spPr>
      </p:pic>
    </p:spTree>
    <p:extLst>
      <p:ext uri="{BB962C8B-B14F-4D97-AF65-F5344CB8AC3E}">
        <p14:creationId xmlns:p14="http://schemas.microsoft.com/office/powerpoint/2010/main" val="10058769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age">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F383AC8C-9FEF-1752-1DF9-79280F5C56D5}"/>
              </a:ext>
            </a:extLst>
          </p:cNvPr>
          <p:cNvSpPr>
            <a:spLocks noGrp="1"/>
          </p:cNvSpPr>
          <p:nvPr>
            <p:ph type="title" hasCustomPrompt="1"/>
          </p:nvPr>
        </p:nvSpPr>
        <p:spPr>
          <a:xfrm>
            <a:off x="357187" y="365126"/>
            <a:ext cx="10996613" cy="717226"/>
          </a:xfrm>
          <a:prstGeom prst="rect">
            <a:avLst/>
          </a:prstGeom>
        </p:spPr>
        <p:txBody>
          <a:bodyPr lIns="0" rIns="90000" anchor="ctr" anchorCtr="0">
            <a:normAutofit/>
          </a:bodyPr>
          <a:lstStyle>
            <a:lvl1pPr>
              <a:lnSpc>
                <a:spcPct val="100000"/>
              </a:lnSpc>
              <a:defRPr sz="3200" b="1" i="0" baseline="0">
                <a:solidFill>
                  <a:schemeClr val="tx1"/>
                </a:solidFill>
              </a:defRPr>
            </a:lvl1pPr>
          </a:lstStyle>
          <a:p>
            <a:r>
              <a:rPr lang="en-US" dirty="0"/>
              <a:t>Click to edit title</a:t>
            </a:r>
            <a:endParaRPr lang="en-GB" dirty="0"/>
          </a:p>
        </p:txBody>
      </p:sp>
      <p:sp>
        <p:nvSpPr>
          <p:cNvPr id="3" name="Text Placeholder 2">
            <a:extLst>
              <a:ext uri="{FF2B5EF4-FFF2-40B4-BE49-F238E27FC236}">
                <a16:creationId xmlns:a16="http://schemas.microsoft.com/office/drawing/2014/main" id="{13BF7F29-C05D-47B8-95BB-4F65B64CE2F0}"/>
              </a:ext>
            </a:extLst>
          </p:cNvPr>
          <p:cNvSpPr>
            <a:spLocks noGrp="1"/>
          </p:cNvSpPr>
          <p:nvPr>
            <p:ph type="body" sz="quarter" idx="10" hasCustomPrompt="1"/>
          </p:nvPr>
        </p:nvSpPr>
        <p:spPr>
          <a:xfrm>
            <a:off x="357188" y="1389063"/>
            <a:ext cx="10996612" cy="461962"/>
          </a:xfrm>
          <a:prstGeom prst="rect">
            <a:avLst/>
          </a:prstGeom>
        </p:spPr>
        <p:txBody>
          <a:bodyPr lIns="0"/>
          <a:lstStyle>
            <a:lvl1pPr>
              <a:defRPr sz="2400" b="1"/>
            </a:lvl1pPr>
          </a:lstStyle>
          <a:p>
            <a:pPr lvl="0"/>
            <a:r>
              <a:rPr lang="en-GB" dirty="0"/>
              <a:t>Key stage:</a:t>
            </a:r>
          </a:p>
        </p:txBody>
      </p:sp>
      <p:sp>
        <p:nvSpPr>
          <p:cNvPr id="6" name="TextBox 5">
            <a:extLst>
              <a:ext uri="{FF2B5EF4-FFF2-40B4-BE49-F238E27FC236}">
                <a16:creationId xmlns:a16="http://schemas.microsoft.com/office/drawing/2014/main" id="{D572924A-B63A-E950-7027-25979926085A}"/>
              </a:ext>
            </a:extLst>
          </p:cNvPr>
          <p:cNvSpPr txBox="1"/>
          <p:nvPr userDrawn="1"/>
        </p:nvSpPr>
        <p:spPr>
          <a:xfrm>
            <a:off x="357186" y="1861564"/>
            <a:ext cx="8229600" cy="461665"/>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spc="50" baseline="0" dirty="0">
                <a:solidFill>
                  <a:srgbClr val="191715"/>
                </a:solidFill>
                <a:latin typeface="Arial" panose="020B0604020202020204" pitchFamily="34" charset="0"/>
                <a:cs typeface="Arial" panose="020B0604020202020204" pitchFamily="34" charset="0"/>
              </a:rPr>
              <a:t>Curriculum links:</a:t>
            </a:r>
            <a:endParaRPr lang="en-US" sz="2400" baseline="0" dirty="0">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E199DACC-5A6A-BE68-0E51-6447F4EC6223}"/>
              </a:ext>
            </a:extLst>
          </p:cNvPr>
          <p:cNvSpPr>
            <a:spLocks noGrp="1"/>
          </p:cNvSpPr>
          <p:nvPr>
            <p:ph idx="1" hasCustomPrompt="1"/>
          </p:nvPr>
        </p:nvSpPr>
        <p:spPr>
          <a:xfrm>
            <a:off x="357186" y="2429353"/>
            <a:ext cx="10996613" cy="3392103"/>
          </a:xfrm>
          <a:prstGeom prst="rect">
            <a:avLst/>
          </a:prstGeom>
        </p:spPr>
        <p:txBody>
          <a:bodyPr lIns="0" rIns="90000"/>
          <a:lstStyle>
            <a:lvl1pPr marL="0" indent="0" algn="l">
              <a:buFontTx/>
              <a:buNone/>
              <a:defRPr sz="2000" b="0" i="0" baseline="0">
                <a:latin typeface="Arial" panose="020B0604020202020204" pitchFamily="34" charset="0"/>
              </a:defRPr>
            </a:lvl1pPr>
            <a:lvl2pPr marL="457200" indent="0">
              <a:buFontTx/>
              <a:buNone/>
              <a:defRPr baseline="0">
                <a:latin typeface="Arial" panose="020B0604020202020204" pitchFamily="34" charset="0"/>
              </a:defRPr>
            </a:lvl2pPr>
            <a:lvl3pPr marL="914400" indent="0" algn="l">
              <a:buFontTx/>
              <a:buNone/>
              <a:defRPr/>
            </a:lvl3pPr>
            <a:lvl4pPr marL="1371600" indent="0" algn="l">
              <a:buFontTx/>
              <a:buNone/>
              <a:defRPr/>
            </a:lvl4pPr>
            <a:lvl5pPr marL="1828800" indent="0" algn="l">
              <a:buFontTx/>
              <a:buNone/>
              <a:defRPr/>
            </a:lvl5pPr>
          </a:lstStyle>
          <a:p>
            <a:pPr lvl="0"/>
            <a:r>
              <a:rPr lang="en-GB"/>
              <a:t>Click to edit curriculum links.</a:t>
            </a:r>
          </a:p>
        </p:txBody>
      </p:sp>
      <p:sp>
        <p:nvSpPr>
          <p:cNvPr id="16" name="TextBox 15">
            <a:extLst>
              <a:ext uri="{FF2B5EF4-FFF2-40B4-BE49-F238E27FC236}">
                <a16:creationId xmlns:a16="http://schemas.microsoft.com/office/drawing/2014/main" id="{16A5A495-96CF-60C4-401B-4D1F86AF16AD}"/>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17" name="AutoShape 5">
            <a:extLst>
              <a:ext uri="{FF2B5EF4-FFF2-40B4-BE49-F238E27FC236}">
                <a16:creationId xmlns:a16="http://schemas.microsoft.com/office/drawing/2014/main" id="{D3104B1F-1AA8-952F-2D5F-AD59684EFC2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pic>
        <p:nvPicPr>
          <p:cNvPr id="4" name="Picture 3" descr="A logo with a black background&#10;&#10;AI-generated content may be incorrect.">
            <a:extLst>
              <a:ext uri="{FF2B5EF4-FFF2-40B4-BE49-F238E27FC236}">
                <a16:creationId xmlns:a16="http://schemas.microsoft.com/office/drawing/2014/main" id="{FD7DEF28-C976-3440-94E5-C8ABB4DADD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grpSp>
        <p:nvGrpSpPr>
          <p:cNvPr id="5" name="Group 2">
            <a:extLst>
              <a:ext uri="{FF2B5EF4-FFF2-40B4-BE49-F238E27FC236}">
                <a16:creationId xmlns:a16="http://schemas.microsoft.com/office/drawing/2014/main" id="{3564714B-6354-E86E-93D2-6C8C64EED3C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5F2B52CC-5818-4FF0-9FD9-8BA864FA89CD}"/>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56057C52-CC88-4DF2-2F27-B08EB5736B4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848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Pic-Three-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5" name="Polaroid 1">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357186" y="1255125"/>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16" name="Picture 1">
            <a:extLst>
              <a:ext uri="{FF2B5EF4-FFF2-40B4-BE49-F238E27FC236}">
                <a16:creationId xmlns:a16="http://schemas.microsoft.com/office/drawing/2014/main" id="{8E962C4A-7DAF-900E-E9A3-FB229FE24B09}"/>
              </a:ext>
            </a:extLst>
          </p:cNvPr>
          <p:cNvSpPr>
            <a:spLocks noGrp="1"/>
          </p:cNvSpPr>
          <p:nvPr>
            <p:ph type="pic" sz="quarter" idx="12"/>
          </p:nvPr>
        </p:nvSpPr>
        <p:spPr>
          <a:xfrm>
            <a:off x="733647" y="1411496"/>
            <a:ext cx="2860157" cy="2252620"/>
          </a:xfrm>
          <a:prstGeom prst="rect">
            <a:avLst/>
          </a:prstGeom>
        </p:spPr>
        <p:txBody>
          <a:bodyPr/>
          <a:lstStyle/>
          <a:p>
            <a:endParaRPr lang="en-US" dirty="0"/>
          </a:p>
        </p:txBody>
      </p:sp>
      <p:sp>
        <p:nvSpPr>
          <p:cNvPr id="40" name="Washi">
            <a:extLst>
              <a:ext uri="{FF2B5EF4-FFF2-40B4-BE49-F238E27FC236}">
                <a16:creationId xmlns:a16="http://schemas.microsoft.com/office/drawing/2014/main" id="{68DAFA26-B1D9-C74E-55A7-71DDCA28DD34}"/>
              </a:ext>
              <a:ext uri="{C183D7F6-B498-43B3-948B-1728B52AA6E4}">
                <adec:decorative xmlns:adec="http://schemas.microsoft.com/office/drawing/2017/decorative" val="1"/>
              </a:ext>
            </a:extLst>
          </p:cNvPr>
          <p:cNvSpPr>
            <a:spLocks noGrp="1"/>
          </p:cNvSpPr>
          <p:nvPr>
            <p:ph type="pic" sz="quarter" idx="22" hasCustomPrompt="1"/>
          </p:nvPr>
        </p:nvSpPr>
        <p:spPr>
          <a:xfrm>
            <a:off x="965507" y="3731741"/>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42" name="Text Placeholder 1">
            <a:extLst>
              <a:ext uri="{FF2B5EF4-FFF2-40B4-BE49-F238E27FC236}">
                <a16:creationId xmlns:a16="http://schemas.microsoft.com/office/drawing/2014/main" id="{04AA8EC4-47E9-F593-B708-794FEFA65850}"/>
              </a:ext>
            </a:extLst>
          </p:cNvPr>
          <p:cNvSpPr>
            <a:spLocks noGrp="1"/>
          </p:cNvSpPr>
          <p:nvPr>
            <p:ph type="body" sz="quarter" idx="23"/>
          </p:nvPr>
        </p:nvSpPr>
        <p:spPr>
          <a:xfrm rot="21383919">
            <a:off x="1100444" y="3865091"/>
            <a:ext cx="2058987"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20" name="Text Placeholder 1">
            <a:extLst>
              <a:ext uri="{FF2B5EF4-FFF2-40B4-BE49-F238E27FC236}">
                <a16:creationId xmlns:a16="http://schemas.microsoft.com/office/drawing/2014/main" id="{D6D5F453-CE35-87E0-FC81-F5D5D79C5AF6}"/>
              </a:ext>
            </a:extLst>
          </p:cNvPr>
          <p:cNvSpPr>
            <a:spLocks noGrp="1"/>
          </p:cNvSpPr>
          <p:nvPr>
            <p:ph type="body" sz="half" idx="2"/>
          </p:nvPr>
        </p:nvSpPr>
        <p:spPr>
          <a:xfrm>
            <a:off x="554870" y="4542450"/>
            <a:ext cx="3251585" cy="1646477"/>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6" name="Polaroid 2">
            <a:extLst>
              <a:ext uri="{FF2B5EF4-FFF2-40B4-BE49-F238E27FC236}">
                <a16:creationId xmlns:a16="http://schemas.microsoft.com/office/drawing/2014/main" id="{0C5B97FC-AB4E-1DB1-74F5-C823905C4A26}"/>
              </a:ext>
              <a:ext uri="{C183D7F6-B498-43B3-948B-1728B52AA6E4}">
                <adec:decorative xmlns:adec="http://schemas.microsoft.com/office/drawing/2017/decorative" val="1"/>
              </a:ext>
            </a:extLst>
          </p:cNvPr>
          <p:cNvSpPr>
            <a:spLocks noGrp="1"/>
          </p:cNvSpPr>
          <p:nvPr>
            <p:ph type="pic" sz="quarter" idx="13" hasCustomPrompt="1"/>
          </p:nvPr>
        </p:nvSpPr>
        <p:spPr>
          <a:xfrm>
            <a:off x="4065654" y="1285653"/>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0" name="Picture 2">
            <a:extLst>
              <a:ext uri="{FF2B5EF4-FFF2-40B4-BE49-F238E27FC236}">
                <a16:creationId xmlns:a16="http://schemas.microsoft.com/office/drawing/2014/main" id="{81CDE749-F5AA-654D-BBBB-7ACE20557961}"/>
              </a:ext>
            </a:extLst>
          </p:cNvPr>
          <p:cNvSpPr>
            <a:spLocks noGrp="1"/>
          </p:cNvSpPr>
          <p:nvPr>
            <p:ph type="pic" sz="quarter" idx="14"/>
          </p:nvPr>
        </p:nvSpPr>
        <p:spPr>
          <a:xfrm>
            <a:off x="4425413" y="1433340"/>
            <a:ext cx="2860157" cy="2252620"/>
          </a:xfrm>
          <a:prstGeom prst="rect">
            <a:avLst/>
          </a:prstGeom>
        </p:spPr>
        <p:txBody>
          <a:bodyPr/>
          <a:lstStyle/>
          <a:p>
            <a:endParaRPr lang="en-US"/>
          </a:p>
        </p:txBody>
      </p:sp>
      <p:sp>
        <p:nvSpPr>
          <p:cNvPr id="43" name="Washi">
            <a:extLst>
              <a:ext uri="{FF2B5EF4-FFF2-40B4-BE49-F238E27FC236}">
                <a16:creationId xmlns:a16="http://schemas.microsoft.com/office/drawing/2014/main" id="{D1F788DE-674D-9F5F-697C-9723C3D8243A}"/>
              </a:ext>
              <a:ext uri="{C183D7F6-B498-43B3-948B-1728B52AA6E4}">
                <adec:decorative xmlns:adec="http://schemas.microsoft.com/office/drawing/2017/decorative" val="1"/>
              </a:ext>
            </a:extLst>
          </p:cNvPr>
          <p:cNvSpPr>
            <a:spLocks noGrp="1"/>
          </p:cNvSpPr>
          <p:nvPr>
            <p:ph type="pic" sz="quarter" idx="24" hasCustomPrompt="1"/>
          </p:nvPr>
        </p:nvSpPr>
        <p:spPr>
          <a:xfrm>
            <a:off x="4883450" y="3758075"/>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4" name="Text Placeholder 2">
            <a:extLst>
              <a:ext uri="{FF2B5EF4-FFF2-40B4-BE49-F238E27FC236}">
                <a16:creationId xmlns:a16="http://schemas.microsoft.com/office/drawing/2014/main" id="{325C52C7-8BDD-D376-3E1E-92884E9DA81A}"/>
              </a:ext>
            </a:extLst>
          </p:cNvPr>
          <p:cNvSpPr>
            <a:spLocks noGrp="1"/>
          </p:cNvSpPr>
          <p:nvPr>
            <p:ph type="body" sz="quarter" idx="25"/>
          </p:nvPr>
        </p:nvSpPr>
        <p:spPr>
          <a:xfrm rot="21383919">
            <a:off x="5018387" y="3891425"/>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1" name="Text Placeholder 2">
            <a:extLst>
              <a:ext uri="{FF2B5EF4-FFF2-40B4-BE49-F238E27FC236}">
                <a16:creationId xmlns:a16="http://schemas.microsoft.com/office/drawing/2014/main" id="{CBA456B3-BB9F-16E3-E3F4-07C61BB5FD9E}"/>
              </a:ext>
            </a:extLst>
          </p:cNvPr>
          <p:cNvSpPr>
            <a:spLocks noGrp="1"/>
          </p:cNvSpPr>
          <p:nvPr>
            <p:ph type="body" sz="half" idx="17"/>
          </p:nvPr>
        </p:nvSpPr>
        <p:spPr>
          <a:xfrm>
            <a:off x="4255428" y="4549703"/>
            <a:ext cx="3259495"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4" name="Polaroid 3">
            <a:extLst>
              <a:ext uri="{FF2B5EF4-FFF2-40B4-BE49-F238E27FC236}">
                <a16:creationId xmlns:a16="http://schemas.microsoft.com/office/drawing/2014/main" id="{FDF09B61-4E47-EA9C-608B-975D7A5BD4AB}"/>
              </a:ext>
              <a:ext uri="{C183D7F6-B498-43B3-948B-1728B52AA6E4}">
                <adec:decorative xmlns:adec="http://schemas.microsoft.com/office/drawing/2017/decorative" val="1"/>
              </a:ext>
            </a:extLst>
          </p:cNvPr>
          <p:cNvSpPr>
            <a:spLocks noGrp="1"/>
          </p:cNvSpPr>
          <p:nvPr>
            <p:ph type="pic" sz="quarter" idx="15" hasCustomPrompt="1"/>
          </p:nvPr>
        </p:nvSpPr>
        <p:spPr>
          <a:xfrm>
            <a:off x="7777224" y="1276969"/>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Picture 3">
            <a:extLst>
              <a:ext uri="{FF2B5EF4-FFF2-40B4-BE49-F238E27FC236}">
                <a16:creationId xmlns:a16="http://schemas.microsoft.com/office/drawing/2014/main" id="{B09CC26C-3F88-BC76-6D25-8A833EFEA479}"/>
              </a:ext>
            </a:extLst>
          </p:cNvPr>
          <p:cNvSpPr>
            <a:spLocks noGrp="1"/>
          </p:cNvSpPr>
          <p:nvPr>
            <p:ph type="pic" sz="quarter" idx="16"/>
          </p:nvPr>
        </p:nvSpPr>
        <p:spPr>
          <a:xfrm>
            <a:off x="8153685" y="1433340"/>
            <a:ext cx="2860157" cy="2252620"/>
          </a:xfrm>
          <a:prstGeom prst="rect">
            <a:avLst/>
          </a:prstGeom>
        </p:spPr>
        <p:txBody>
          <a:bodyPr/>
          <a:lstStyle/>
          <a:p>
            <a:endParaRPr lang="en-US"/>
          </a:p>
        </p:txBody>
      </p:sp>
      <p:sp>
        <p:nvSpPr>
          <p:cNvPr id="45" name="Washi 3">
            <a:extLst>
              <a:ext uri="{FF2B5EF4-FFF2-40B4-BE49-F238E27FC236}">
                <a16:creationId xmlns:a16="http://schemas.microsoft.com/office/drawing/2014/main" id="{0E7352E7-3CC4-489C-AB1C-12552E4C62F8}"/>
              </a:ext>
              <a:ext uri="{C183D7F6-B498-43B3-948B-1728B52AA6E4}">
                <adec:decorative xmlns:adec="http://schemas.microsoft.com/office/drawing/2017/decorative" val="1"/>
              </a:ext>
            </a:extLst>
          </p:cNvPr>
          <p:cNvSpPr>
            <a:spLocks noGrp="1"/>
          </p:cNvSpPr>
          <p:nvPr>
            <p:ph type="pic" sz="quarter" idx="26" hasCustomPrompt="1"/>
          </p:nvPr>
        </p:nvSpPr>
        <p:spPr>
          <a:xfrm>
            <a:off x="8362619" y="3715787"/>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6" name="Text Washi 3">
            <a:extLst>
              <a:ext uri="{FF2B5EF4-FFF2-40B4-BE49-F238E27FC236}">
                <a16:creationId xmlns:a16="http://schemas.microsoft.com/office/drawing/2014/main" id="{46F6435A-4A38-0C36-BAA1-5EF431299977}"/>
              </a:ext>
            </a:extLst>
          </p:cNvPr>
          <p:cNvSpPr>
            <a:spLocks noGrp="1"/>
          </p:cNvSpPr>
          <p:nvPr>
            <p:ph type="body" sz="quarter" idx="27"/>
          </p:nvPr>
        </p:nvSpPr>
        <p:spPr>
          <a:xfrm rot="21383919">
            <a:off x="8497556" y="3849137"/>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2" name="Text 3">
            <a:extLst>
              <a:ext uri="{FF2B5EF4-FFF2-40B4-BE49-F238E27FC236}">
                <a16:creationId xmlns:a16="http://schemas.microsoft.com/office/drawing/2014/main" id="{2C53A28A-6631-911A-6522-1F821C55EED4}"/>
              </a:ext>
            </a:extLst>
          </p:cNvPr>
          <p:cNvSpPr>
            <a:spLocks noGrp="1"/>
          </p:cNvSpPr>
          <p:nvPr>
            <p:ph type="body" sz="half" idx="18"/>
          </p:nvPr>
        </p:nvSpPr>
        <p:spPr>
          <a:xfrm>
            <a:off x="7963896" y="4549703"/>
            <a:ext cx="3259494"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grpSp>
        <p:nvGrpSpPr>
          <p:cNvPr id="2" name="Group 2">
            <a:extLst>
              <a:ext uri="{FF2B5EF4-FFF2-40B4-BE49-F238E27FC236}">
                <a16:creationId xmlns:a16="http://schemas.microsoft.com/office/drawing/2014/main" id="{4C5480B5-9975-0873-E80E-E7CF543889D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AE3D773-FC42-0210-102D-ADD6321CF1F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8E4B5C6C-E160-9BA9-5124-F5F4BE7EC1B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316815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ebb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8C572-26AF-0076-FD55-E69E186A9DE8}"/>
              </a:ext>
            </a:extLst>
          </p:cNvPr>
          <p:cNvSpPr>
            <a:spLocks noGrp="1"/>
          </p:cNvSpPr>
          <p:nvPr>
            <p:ph type="title"/>
          </p:nvPr>
        </p:nvSpPr>
        <p:spPr>
          <a:xfrm>
            <a:off x="319494" y="-1016135"/>
            <a:ext cx="10515600" cy="913835"/>
          </a:xfrm>
        </p:spPr>
        <p:txBody>
          <a:bodyPr/>
          <a:lstStyle>
            <a:lvl1pPr>
              <a:defRPr baseline="0">
                <a:solidFill>
                  <a:srgbClr val="65B9E4"/>
                </a:solidFill>
              </a:defRPr>
            </a:lvl1pPr>
          </a:lstStyle>
          <a:p>
            <a:r>
              <a:rPr lang="en-GB" dirty="0"/>
              <a:t>Click to edit Master title style</a:t>
            </a:r>
            <a:endParaRPr lang="en-US" dirty="0"/>
          </a:p>
        </p:txBody>
      </p:sp>
      <p:sp>
        <p:nvSpPr>
          <p:cNvPr id="26" name="Picture Placeholder 25">
            <a:extLst>
              <a:ext uri="{FF2B5EF4-FFF2-40B4-BE49-F238E27FC236}">
                <a16:creationId xmlns:a16="http://schemas.microsoft.com/office/drawing/2014/main" id="{6EF481FE-D554-7D5C-11A7-101603AF9495}"/>
              </a:ext>
            </a:extLst>
          </p:cNvPr>
          <p:cNvSpPr>
            <a:spLocks noGrp="1"/>
          </p:cNvSpPr>
          <p:nvPr>
            <p:ph type="pic" sz="quarter" idx="10" hasCustomPrompt="1"/>
          </p:nvPr>
        </p:nvSpPr>
        <p:spPr>
          <a:xfrm>
            <a:off x="319494" y="308635"/>
            <a:ext cx="2444971" cy="1934836"/>
          </a:xfrm>
          <a:custGeom>
            <a:avLst/>
            <a:gdLst>
              <a:gd name="connsiteX0" fmla="*/ 2788316 w 4149725"/>
              <a:gd name="connsiteY0" fmla="*/ 381 h 3467217"/>
              <a:gd name="connsiteX1" fmla="*/ 4024737 w 4149725"/>
              <a:gd name="connsiteY1" fmla="*/ 1272374 h 3467217"/>
              <a:gd name="connsiteX2" fmla="*/ 2427276 w 4149725"/>
              <a:gd name="connsiteY2" fmla="*/ 3440737 h 3467217"/>
              <a:gd name="connsiteX3" fmla="*/ 2101551 w 4149725"/>
              <a:gd name="connsiteY3" fmla="*/ 3461487 h 3467217"/>
              <a:gd name="connsiteX4" fmla="*/ 1831999 w 4149725"/>
              <a:gd name="connsiteY4" fmla="*/ 3467217 h 3467217"/>
              <a:gd name="connsiteX5" fmla="*/ 1795576 w 4149725"/>
              <a:gd name="connsiteY5" fmla="*/ 3467217 h 3467217"/>
              <a:gd name="connsiteX6" fmla="*/ 1549345 w 4149725"/>
              <a:gd name="connsiteY6" fmla="*/ 3458882 h 3467217"/>
              <a:gd name="connsiteX7" fmla="*/ 61571 w 4149725"/>
              <a:gd name="connsiteY7" fmla="*/ 1762783 h 3467217"/>
              <a:gd name="connsiteX8" fmla="*/ 2766 w 4149725"/>
              <a:gd name="connsiteY8" fmla="*/ 1303081 h 3467217"/>
              <a:gd name="connsiteX9" fmla="*/ 0 w 4149725"/>
              <a:gd name="connsiteY9" fmla="*/ 1221180 h 3467217"/>
              <a:gd name="connsiteX10" fmla="*/ 0 w 4149725"/>
              <a:gd name="connsiteY10" fmla="*/ 1044568 h 3467217"/>
              <a:gd name="connsiteX11" fmla="*/ 5362 w 4149725"/>
              <a:gd name="connsiteY11" fmla="*/ 945509 h 3467217"/>
              <a:gd name="connsiteX12" fmla="*/ 1366367 w 4149725"/>
              <a:gd name="connsiteY12" fmla="*/ 140557 h 3467217"/>
              <a:gd name="connsiteX13" fmla="*/ 2788316 w 4149725"/>
              <a:gd name="connsiteY13" fmla="*/ 381 h 346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9725" h="3467217">
                <a:moveTo>
                  <a:pt x="2788316" y="381"/>
                </a:moveTo>
                <a:cubicBezTo>
                  <a:pt x="3575094" y="-10601"/>
                  <a:pt x="4218058" y="211214"/>
                  <a:pt x="4024737" y="1272374"/>
                </a:cubicBezTo>
                <a:cubicBezTo>
                  <a:pt x="4300672" y="2354137"/>
                  <a:pt x="4258462" y="3292128"/>
                  <a:pt x="2427276" y="3440737"/>
                </a:cubicBezTo>
                <a:cubicBezTo>
                  <a:pt x="2312827" y="3450025"/>
                  <a:pt x="2204372" y="3456968"/>
                  <a:pt x="2101551" y="3461487"/>
                </a:cubicBezTo>
                <a:lnTo>
                  <a:pt x="1831999" y="3467217"/>
                </a:lnTo>
                <a:lnTo>
                  <a:pt x="1795576" y="3467217"/>
                </a:lnTo>
                <a:lnTo>
                  <a:pt x="1549345" y="3458882"/>
                </a:lnTo>
                <a:cubicBezTo>
                  <a:pt x="486889" y="3387486"/>
                  <a:pt x="254775" y="2879815"/>
                  <a:pt x="61571" y="1762783"/>
                </a:cubicBezTo>
                <a:cubicBezTo>
                  <a:pt x="31847" y="1590932"/>
                  <a:pt x="12190" y="1438496"/>
                  <a:pt x="2766" y="1303081"/>
                </a:cubicBezTo>
                <a:lnTo>
                  <a:pt x="0" y="1221180"/>
                </a:lnTo>
                <a:lnTo>
                  <a:pt x="0" y="1044568"/>
                </a:lnTo>
                <a:lnTo>
                  <a:pt x="5362" y="945509"/>
                </a:lnTo>
                <a:cubicBezTo>
                  <a:pt x="72622" y="322919"/>
                  <a:pt x="514286" y="226936"/>
                  <a:pt x="1366367" y="140557"/>
                </a:cubicBezTo>
                <a:cubicBezTo>
                  <a:pt x="1792408" y="97367"/>
                  <a:pt x="2316248" y="6971"/>
                  <a:pt x="2788316" y="381"/>
                </a:cubicBezTo>
                <a:close/>
              </a:path>
            </a:pathLst>
          </a:custGeom>
        </p:spPr>
        <p:txBody>
          <a:bodyPr wrap="square">
            <a:noAutofit/>
          </a:bodyPr>
          <a:lstStyle/>
          <a:p>
            <a:r>
              <a:rPr lang="en-US"/>
              <a:t> </a:t>
            </a:r>
          </a:p>
        </p:txBody>
      </p:sp>
      <p:sp>
        <p:nvSpPr>
          <p:cNvPr id="39" name="Picture Placeholder 38">
            <a:extLst>
              <a:ext uri="{FF2B5EF4-FFF2-40B4-BE49-F238E27FC236}">
                <a16:creationId xmlns:a16="http://schemas.microsoft.com/office/drawing/2014/main" id="{06F4889F-F488-9EF0-93A4-9666726685F5}"/>
              </a:ext>
            </a:extLst>
          </p:cNvPr>
          <p:cNvSpPr>
            <a:spLocks noGrp="1"/>
          </p:cNvSpPr>
          <p:nvPr>
            <p:ph type="pic" sz="quarter" idx="12" hasCustomPrompt="1"/>
          </p:nvPr>
        </p:nvSpPr>
        <p:spPr>
          <a:xfrm>
            <a:off x="3814804" y="308634"/>
            <a:ext cx="3025476" cy="2743200"/>
          </a:xfrm>
          <a:custGeom>
            <a:avLst/>
            <a:gdLst>
              <a:gd name="connsiteX0" fmla="*/ 1510826 w 3025476"/>
              <a:gd name="connsiteY0" fmla="*/ 1 h 2743200"/>
              <a:gd name="connsiteX1" fmla="*/ 2284123 w 3025476"/>
              <a:gd name="connsiteY1" fmla="*/ 178326 h 2743200"/>
              <a:gd name="connsiteX2" fmla="*/ 2793488 w 3025476"/>
              <a:gd name="connsiteY2" fmla="*/ 2372415 h 2743200"/>
              <a:gd name="connsiteX3" fmla="*/ 403525 w 3025476"/>
              <a:gd name="connsiteY3" fmla="*/ 2497667 h 2743200"/>
              <a:gd name="connsiteX4" fmla="*/ 183168 w 3025476"/>
              <a:gd name="connsiteY4" fmla="*/ 394671 h 2743200"/>
              <a:gd name="connsiteX5" fmla="*/ 1510826 w 3025476"/>
              <a:gd name="connsiteY5" fmla="*/ 1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476" h="2743200">
                <a:moveTo>
                  <a:pt x="1510826" y="1"/>
                </a:moveTo>
                <a:cubicBezTo>
                  <a:pt x="1828822" y="-121"/>
                  <a:pt x="2120978" y="54717"/>
                  <a:pt x="2284123" y="178326"/>
                </a:cubicBezTo>
                <a:cubicBezTo>
                  <a:pt x="2719176" y="507950"/>
                  <a:pt x="3380786" y="841509"/>
                  <a:pt x="2793488" y="2372415"/>
                </a:cubicBezTo>
                <a:cubicBezTo>
                  <a:pt x="2614918" y="2862038"/>
                  <a:pt x="838578" y="2827291"/>
                  <a:pt x="403525" y="2497667"/>
                </a:cubicBezTo>
                <a:cubicBezTo>
                  <a:pt x="-31529" y="2168043"/>
                  <a:pt x="-130266" y="781227"/>
                  <a:pt x="183168" y="394671"/>
                </a:cubicBezTo>
                <a:cubicBezTo>
                  <a:pt x="379063" y="153073"/>
                  <a:pt x="980832" y="204"/>
                  <a:pt x="1510826" y="1"/>
                </a:cubicBezTo>
                <a:close/>
              </a:path>
            </a:pathLst>
          </a:custGeom>
        </p:spPr>
        <p:txBody>
          <a:bodyPr wrap="square">
            <a:noAutofit/>
          </a:bodyPr>
          <a:lstStyle/>
          <a:p>
            <a:r>
              <a:rPr lang="en-US"/>
              <a:t> </a:t>
            </a:r>
          </a:p>
        </p:txBody>
      </p:sp>
      <p:sp>
        <p:nvSpPr>
          <p:cNvPr id="32" name="Picture Placeholder 31">
            <a:extLst>
              <a:ext uri="{FF2B5EF4-FFF2-40B4-BE49-F238E27FC236}">
                <a16:creationId xmlns:a16="http://schemas.microsoft.com/office/drawing/2014/main" id="{DB1708DE-2876-9669-5DAB-51C5E2F3A7D3}"/>
              </a:ext>
            </a:extLst>
          </p:cNvPr>
          <p:cNvSpPr>
            <a:spLocks noGrp="1"/>
          </p:cNvSpPr>
          <p:nvPr>
            <p:ph type="pic" sz="quarter" idx="11" hasCustomPrompt="1"/>
          </p:nvPr>
        </p:nvSpPr>
        <p:spPr>
          <a:xfrm>
            <a:off x="7738963" y="134998"/>
            <a:ext cx="3486999" cy="2395552"/>
          </a:xfrm>
          <a:custGeom>
            <a:avLst/>
            <a:gdLst>
              <a:gd name="connsiteX0" fmla="*/ 3560583 w 4649036"/>
              <a:gd name="connsiteY0" fmla="*/ 1 h 4064878"/>
              <a:gd name="connsiteX1" fmla="*/ 4453893 w 4649036"/>
              <a:gd name="connsiteY1" fmla="*/ 3334471 h 4064878"/>
              <a:gd name="connsiteX2" fmla="*/ 227015 w 4649036"/>
              <a:gd name="connsiteY2" fmla="*/ 3388139 h 4064878"/>
              <a:gd name="connsiteX3" fmla="*/ 2376 w 4649036"/>
              <a:gd name="connsiteY3" fmla="*/ 1974758 h 4064878"/>
              <a:gd name="connsiteX4" fmla="*/ 0 w 4649036"/>
              <a:gd name="connsiteY4" fmla="*/ 1879718 h 4064878"/>
              <a:gd name="connsiteX5" fmla="*/ 0 w 4649036"/>
              <a:gd name="connsiteY5" fmla="*/ 1751537 h 4064878"/>
              <a:gd name="connsiteX6" fmla="*/ 2680 w 4649036"/>
              <a:gd name="connsiteY6" fmla="*/ 1657229 h 4064878"/>
              <a:gd name="connsiteX7" fmla="*/ 3560583 w 4649036"/>
              <a:gd name="connsiteY7" fmla="*/ 1 h 40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9036" h="4064878">
                <a:moveTo>
                  <a:pt x="3560583" y="1"/>
                </a:moveTo>
                <a:cubicBezTo>
                  <a:pt x="4577187" y="-1606"/>
                  <a:pt x="4898077" y="2906354"/>
                  <a:pt x="4453893" y="3334471"/>
                </a:cubicBezTo>
                <a:cubicBezTo>
                  <a:pt x="3894222" y="3782051"/>
                  <a:pt x="650182" y="4697659"/>
                  <a:pt x="227015" y="3388139"/>
                </a:cubicBezTo>
                <a:cubicBezTo>
                  <a:pt x="105560" y="2832619"/>
                  <a:pt x="21394" y="2366228"/>
                  <a:pt x="2376" y="1974758"/>
                </a:cubicBezTo>
                <a:lnTo>
                  <a:pt x="0" y="1879718"/>
                </a:lnTo>
                <a:lnTo>
                  <a:pt x="0" y="1751537"/>
                </a:lnTo>
                <a:lnTo>
                  <a:pt x="2680" y="1657229"/>
                </a:lnTo>
                <a:cubicBezTo>
                  <a:pt x="69985" y="507827"/>
                  <a:pt x="926555" y="123430"/>
                  <a:pt x="3560583" y="1"/>
                </a:cubicBezTo>
                <a:close/>
              </a:path>
            </a:pathLst>
          </a:custGeom>
        </p:spPr>
        <p:txBody>
          <a:bodyPr wrap="square">
            <a:noAutofit/>
          </a:bodyPr>
          <a:lstStyle/>
          <a:p>
            <a:r>
              <a:rPr lang="en-US"/>
              <a:t> </a:t>
            </a:r>
          </a:p>
        </p:txBody>
      </p:sp>
      <p:sp>
        <p:nvSpPr>
          <p:cNvPr id="44" name="Picture Placeholder 43">
            <a:extLst>
              <a:ext uri="{FF2B5EF4-FFF2-40B4-BE49-F238E27FC236}">
                <a16:creationId xmlns:a16="http://schemas.microsoft.com/office/drawing/2014/main" id="{7C0FB81A-5F99-A83C-B0CB-826458F73759}"/>
              </a:ext>
            </a:extLst>
          </p:cNvPr>
          <p:cNvSpPr>
            <a:spLocks noGrp="1"/>
          </p:cNvSpPr>
          <p:nvPr>
            <p:ph type="pic" sz="quarter" idx="13" hasCustomPrompt="1"/>
          </p:nvPr>
        </p:nvSpPr>
        <p:spPr>
          <a:xfrm>
            <a:off x="552308" y="2654405"/>
            <a:ext cx="4727624" cy="3452813"/>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48" name="Picture Placeholder 47">
            <a:extLst>
              <a:ext uri="{FF2B5EF4-FFF2-40B4-BE49-F238E27FC236}">
                <a16:creationId xmlns:a16="http://schemas.microsoft.com/office/drawing/2014/main" id="{6E6AE3BC-5F4B-E8C5-775E-9C907806C34E}"/>
              </a:ext>
            </a:extLst>
          </p:cNvPr>
          <p:cNvSpPr>
            <a:spLocks noGrp="1"/>
          </p:cNvSpPr>
          <p:nvPr>
            <p:ph type="pic" sz="quarter" idx="14" hasCustomPrompt="1"/>
          </p:nvPr>
        </p:nvSpPr>
        <p:spPr>
          <a:xfrm>
            <a:off x="6390314" y="2967038"/>
            <a:ext cx="5047470" cy="353103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grpSp>
        <p:nvGrpSpPr>
          <p:cNvPr id="3" name="Group 2">
            <a:extLst>
              <a:ext uri="{FF2B5EF4-FFF2-40B4-BE49-F238E27FC236}">
                <a16:creationId xmlns:a16="http://schemas.microsoft.com/office/drawing/2014/main" id="{1F5F3EC6-CBBA-5AA2-9715-09093A192AC8}"/>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011EAE17-7831-3205-866D-14D05FDB20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7EABA738-F7BE-33B4-096D-0E2BCCB9C44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74923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rint-Out">
    <p:spTree>
      <p:nvGrpSpPr>
        <p:cNvPr id="1" name=""/>
        <p:cNvGrpSpPr/>
        <p:nvPr/>
      </p:nvGrpSpPr>
      <p:grpSpPr>
        <a:xfrm>
          <a:off x="0" y="0"/>
          <a:ext cx="0" cy="0"/>
          <a:chOff x="0" y="0"/>
          <a:chExt cx="0" cy="0"/>
        </a:xfrm>
      </p:grpSpPr>
      <p:sp>
        <p:nvSpPr>
          <p:cNvPr id="13" name="Title 18">
            <a:extLst>
              <a:ext uri="{FF2B5EF4-FFF2-40B4-BE49-F238E27FC236}">
                <a16:creationId xmlns:a16="http://schemas.microsoft.com/office/drawing/2014/main" id="{6EE332A7-64A0-F7AC-66DE-349EAA89F1B5}"/>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a:t>Click to edit</a:t>
            </a:r>
            <a:endParaRPr lang="en-US"/>
          </a:p>
        </p:txBody>
      </p:sp>
      <p:grpSp>
        <p:nvGrpSpPr>
          <p:cNvPr id="5" name="Group 2">
            <a:extLst>
              <a:ext uri="{FF2B5EF4-FFF2-40B4-BE49-F238E27FC236}">
                <a16:creationId xmlns:a16="http://schemas.microsoft.com/office/drawing/2014/main" id="{55188A52-A560-F221-5934-A54112C03111}"/>
              </a:ext>
            </a:extLst>
          </p:cNvPr>
          <p:cNvGrpSpPr/>
          <p:nvPr userDrawn="1"/>
        </p:nvGrpSpPr>
        <p:grpSpPr>
          <a:xfrm rot="-5400000">
            <a:off x="8449493" y="3115493"/>
            <a:ext cx="6858000" cy="627015"/>
            <a:chOff x="0" y="0"/>
            <a:chExt cx="1993384" cy="182252"/>
          </a:xfrm>
        </p:grpSpPr>
        <p:sp>
          <p:nvSpPr>
            <p:cNvPr id="6" name="Freeform 3">
              <a:extLst>
                <a:ext uri="{FF2B5EF4-FFF2-40B4-BE49-F238E27FC236}">
                  <a16:creationId xmlns:a16="http://schemas.microsoft.com/office/drawing/2014/main" id="{A7902E11-CBD6-1C9C-F7EA-083EA2C66C6F}"/>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7" name="TextBox 4">
            <a:extLst>
              <a:ext uri="{FF2B5EF4-FFF2-40B4-BE49-F238E27FC236}">
                <a16:creationId xmlns:a16="http://schemas.microsoft.com/office/drawing/2014/main" id="{76FB1245-27FD-F4F7-82EC-8888D8CFC3C5}"/>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3415830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172728" y="170820"/>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698735" y="1073554"/>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366892" y="2098003"/>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2001749" y="1033769"/>
            <a:ext cx="8632004" cy="518209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410966" y="174661"/>
            <a:ext cx="11270751" cy="6503541"/>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716493" y="2101844"/>
            <a:ext cx="7030588" cy="372238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413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49023" y="159934"/>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476984" y="1062668"/>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145141" y="2087117"/>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1779998" y="1022883"/>
            <a:ext cx="8632004" cy="518209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189215" y="163775"/>
            <a:ext cx="11270751" cy="6503541"/>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494742" y="2090958"/>
            <a:ext cx="7030588" cy="372238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
            <a:extLst>
              <a:ext uri="{FF2B5EF4-FFF2-40B4-BE49-F238E27FC236}">
                <a16:creationId xmlns:a16="http://schemas.microsoft.com/office/drawing/2014/main" id="{903C65A8-96CE-A693-4CCC-87A1DE4D5E30}"/>
              </a:ext>
            </a:extLst>
          </p:cNvPr>
          <p:cNvGrpSpPr/>
          <p:nvPr userDrawn="1"/>
        </p:nvGrpSpPr>
        <p:grpSpPr>
          <a:xfrm rot="-5400000">
            <a:off x="8449493" y="3115493"/>
            <a:ext cx="6858000" cy="627015"/>
            <a:chOff x="0" y="0"/>
            <a:chExt cx="1993384" cy="182252"/>
          </a:xfrm>
        </p:grpSpPr>
        <p:sp>
          <p:nvSpPr>
            <p:cNvPr id="7" name="Freeform 3">
              <a:extLst>
                <a:ext uri="{FF2B5EF4-FFF2-40B4-BE49-F238E27FC236}">
                  <a16:creationId xmlns:a16="http://schemas.microsoft.com/office/drawing/2014/main" id="{FFD71B93-BC37-B3F1-ED2C-88138AEBC42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8" name="TextBox 4">
            <a:extLst>
              <a:ext uri="{FF2B5EF4-FFF2-40B4-BE49-F238E27FC236}">
                <a16:creationId xmlns:a16="http://schemas.microsoft.com/office/drawing/2014/main" id="{A66A6FAE-CACE-53BD-DFB0-98A6367AD30B}"/>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74969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75416AA-2391-2D1B-F0B8-BB5B910728EE}"/>
              </a:ext>
            </a:extLst>
          </p:cNvPr>
          <p:cNvSpPr>
            <a:spLocks noGrp="1"/>
          </p:cNvSpPr>
          <p:nvPr>
            <p:ph type="title"/>
          </p:nvPr>
        </p:nvSpPr>
        <p:spPr>
          <a:xfrm>
            <a:off x="319494" y="-1016135"/>
            <a:ext cx="10515600" cy="1016135"/>
          </a:xfrm>
        </p:spPr>
        <p:txBody>
          <a:bodyPr/>
          <a:lstStyle>
            <a:lvl1pPr>
              <a:defRPr baseline="0">
                <a:solidFill>
                  <a:srgbClr val="65B9E4"/>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09706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98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Picture 10">
            <a:extLst>
              <a:ext uri="{FF2B5EF4-FFF2-40B4-BE49-F238E27FC236}">
                <a16:creationId xmlns:a16="http://schemas.microsoft.com/office/drawing/2014/main" id="{EC168A8E-E3C7-B41A-726B-1B6D37933446}"/>
              </a:ext>
              <a:ext uri="{C183D7F6-B498-43B3-948B-1728B52AA6E4}">
                <adec:decorative xmlns:adec="http://schemas.microsoft.com/office/drawing/2017/decorative" val="1"/>
              </a:ext>
            </a:extLst>
          </p:cNvPr>
          <p:cNvSpPr/>
          <p:nvPr userDrawn="1"/>
        </p:nvSpPr>
        <p:spPr>
          <a:xfrm rot="231877">
            <a:off x="205462" y="334708"/>
            <a:ext cx="6021134" cy="6299999"/>
          </a:xfrm>
          <a:custGeom>
            <a:avLst/>
            <a:gdLst>
              <a:gd name="connsiteX0" fmla="*/ 8808595 w 8829787"/>
              <a:gd name="connsiteY0" fmla="*/ 3482560 h 6161228"/>
              <a:gd name="connsiteX1" fmla="*/ 8829667 w 8829787"/>
              <a:gd name="connsiteY1" fmla="*/ 4542806 h 6161228"/>
              <a:gd name="connsiteX2" fmla="*/ 8664598 w 8829787"/>
              <a:gd name="connsiteY2" fmla="*/ 4860106 h 6161228"/>
              <a:gd name="connsiteX3" fmla="*/ 7252730 w 8829787"/>
              <a:gd name="connsiteY3" fmla="*/ 5161927 h 6161228"/>
              <a:gd name="connsiteX4" fmla="*/ 6732937 w 8829787"/>
              <a:gd name="connsiteY4" fmla="*/ 5270274 h 6161228"/>
              <a:gd name="connsiteX5" fmla="*/ 5805739 w 8829787"/>
              <a:gd name="connsiteY5" fmla="*/ 5440532 h 6161228"/>
              <a:gd name="connsiteX6" fmla="*/ 4801276 w 8829787"/>
              <a:gd name="connsiteY6" fmla="*/ 5564357 h 6161228"/>
              <a:gd name="connsiteX7" fmla="*/ 3284043 w 8829787"/>
              <a:gd name="connsiteY7" fmla="*/ 5734615 h 6161228"/>
              <a:gd name="connsiteX8" fmla="*/ 2525427 w 8829787"/>
              <a:gd name="connsiteY8" fmla="*/ 5827483 h 6161228"/>
              <a:gd name="connsiteX9" fmla="*/ 980098 w 8829787"/>
              <a:gd name="connsiteY9" fmla="*/ 6113827 h 6161228"/>
              <a:gd name="connsiteX10" fmla="*/ 509475 w 8829787"/>
              <a:gd name="connsiteY10" fmla="*/ 6137044 h 6161228"/>
              <a:gd name="connsiteX11" fmla="*/ 365479 w 8829787"/>
              <a:gd name="connsiteY11" fmla="*/ 6067393 h 6161228"/>
              <a:gd name="connsiteX12" fmla="*/ 235531 w 8829787"/>
              <a:gd name="connsiteY12" fmla="*/ 5781049 h 6161228"/>
              <a:gd name="connsiteX13" fmla="*/ 7243 w 8829787"/>
              <a:gd name="connsiteY13" fmla="*/ 2840221 h 6161228"/>
              <a:gd name="connsiteX14" fmla="*/ 52901 w 8829787"/>
              <a:gd name="connsiteY14" fmla="*/ 2035363 h 6161228"/>
              <a:gd name="connsiteX15" fmla="*/ 165288 w 8829787"/>
              <a:gd name="connsiteY15" fmla="*/ 1222765 h 6161228"/>
              <a:gd name="connsiteX16" fmla="*/ 368991 w 8829787"/>
              <a:gd name="connsiteY16" fmla="*/ 936422 h 6161228"/>
              <a:gd name="connsiteX17" fmla="*/ 755323 w 8829787"/>
              <a:gd name="connsiteY17" fmla="*/ 936422 h 6161228"/>
              <a:gd name="connsiteX18" fmla="*/ 1612278 w 8829787"/>
              <a:gd name="connsiteY18" fmla="*/ 874509 h 6161228"/>
              <a:gd name="connsiteX19" fmla="*/ 2286604 w 8829787"/>
              <a:gd name="connsiteY19" fmla="*/ 828075 h 6161228"/>
              <a:gd name="connsiteX20" fmla="*/ 4407919 w 8829787"/>
              <a:gd name="connsiteY20" fmla="*/ 704251 h 6161228"/>
              <a:gd name="connsiteX21" fmla="*/ 5482625 w 8829787"/>
              <a:gd name="connsiteY21" fmla="*/ 503036 h 6161228"/>
              <a:gd name="connsiteX22" fmla="*/ 6121829 w 8829787"/>
              <a:gd name="connsiteY22" fmla="*/ 371473 h 6161228"/>
              <a:gd name="connsiteX23" fmla="*/ 7010394 w 8829787"/>
              <a:gd name="connsiteY23" fmla="*/ 131563 h 6161228"/>
              <a:gd name="connsiteX24" fmla="*/ 7459944 w 8829787"/>
              <a:gd name="connsiteY24" fmla="*/ 54173 h 6161228"/>
              <a:gd name="connsiteX25" fmla="*/ 8380117 w 8829787"/>
              <a:gd name="connsiteY25" fmla="*/ 0 h 6161228"/>
              <a:gd name="connsiteX26" fmla="*/ 8538162 w 8829787"/>
              <a:gd name="connsiteY26" fmla="*/ 30956 h 6161228"/>
              <a:gd name="connsiteX27" fmla="*/ 8629477 w 8829787"/>
              <a:gd name="connsiteY27" fmla="*/ 208954 h 6161228"/>
              <a:gd name="connsiteX28" fmla="*/ 8762937 w 8829787"/>
              <a:gd name="connsiteY28" fmla="*/ 1896060 h 6161228"/>
              <a:gd name="connsiteX29" fmla="*/ 8798059 w 8829787"/>
              <a:gd name="connsiteY29" fmla="*/ 2778309 h 6161228"/>
              <a:gd name="connsiteX30" fmla="*/ 8798059 w 8829787"/>
              <a:gd name="connsiteY30" fmla="*/ 3467082 h 6161228"/>
              <a:gd name="connsiteX31" fmla="*/ 8808595 w 8829787"/>
              <a:gd name="connsiteY31" fmla="*/ 3467082 h 616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29787" h="6161228">
                <a:moveTo>
                  <a:pt x="8808595" y="3482560"/>
                </a:moveTo>
                <a:cubicBezTo>
                  <a:pt x="8815619" y="3830816"/>
                  <a:pt x="8822643" y="4186811"/>
                  <a:pt x="8829667" y="4542806"/>
                </a:cubicBezTo>
                <a:cubicBezTo>
                  <a:pt x="8833180" y="4705325"/>
                  <a:pt x="8759425" y="4852366"/>
                  <a:pt x="8664598" y="4860106"/>
                </a:cubicBezTo>
                <a:cubicBezTo>
                  <a:pt x="8190463" y="4906540"/>
                  <a:pt x="7719840" y="5007147"/>
                  <a:pt x="7252730" y="5161927"/>
                </a:cubicBezTo>
                <a:cubicBezTo>
                  <a:pt x="7080636" y="5216101"/>
                  <a:pt x="6905030" y="5239318"/>
                  <a:pt x="6732937" y="5270274"/>
                </a:cubicBezTo>
                <a:cubicBezTo>
                  <a:pt x="6423871" y="5332186"/>
                  <a:pt x="6114805" y="5394098"/>
                  <a:pt x="5805739" y="5440532"/>
                </a:cubicBezTo>
                <a:cubicBezTo>
                  <a:pt x="5472089" y="5494705"/>
                  <a:pt x="5134926" y="5548878"/>
                  <a:pt x="4801276" y="5564357"/>
                </a:cubicBezTo>
                <a:cubicBezTo>
                  <a:pt x="4295532" y="5595312"/>
                  <a:pt x="3786275" y="5634007"/>
                  <a:pt x="3284043" y="5734615"/>
                </a:cubicBezTo>
                <a:cubicBezTo>
                  <a:pt x="3031171" y="5781049"/>
                  <a:pt x="2778299" y="5788788"/>
                  <a:pt x="2525427" y="5827483"/>
                </a:cubicBezTo>
                <a:cubicBezTo>
                  <a:pt x="2009147" y="5904873"/>
                  <a:pt x="1492866" y="5951308"/>
                  <a:pt x="980098" y="6113827"/>
                </a:cubicBezTo>
                <a:cubicBezTo>
                  <a:pt x="825565" y="6168000"/>
                  <a:pt x="667520" y="6175739"/>
                  <a:pt x="509475" y="6137044"/>
                </a:cubicBezTo>
                <a:cubicBezTo>
                  <a:pt x="460306" y="6121566"/>
                  <a:pt x="411136" y="6098349"/>
                  <a:pt x="365479" y="6067393"/>
                </a:cubicBezTo>
                <a:cubicBezTo>
                  <a:pt x="295236" y="6013220"/>
                  <a:pt x="249579" y="5935829"/>
                  <a:pt x="235531" y="5781049"/>
                </a:cubicBezTo>
                <a:cubicBezTo>
                  <a:pt x="165288" y="4798194"/>
                  <a:pt x="88022" y="3823077"/>
                  <a:pt x="7243" y="2840221"/>
                </a:cubicBezTo>
                <a:cubicBezTo>
                  <a:pt x="-10317" y="2569355"/>
                  <a:pt x="3731" y="2290750"/>
                  <a:pt x="52901" y="2035363"/>
                </a:cubicBezTo>
                <a:cubicBezTo>
                  <a:pt x="98558" y="1772236"/>
                  <a:pt x="154752" y="1509109"/>
                  <a:pt x="165288" y="1222765"/>
                </a:cubicBezTo>
                <a:cubicBezTo>
                  <a:pt x="172313" y="1037029"/>
                  <a:pt x="253091" y="936422"/>
                  <a:pt x="368991" y="936422"/>
                </a:cubicBezTo>
                <a:cubicBezTo>
                  <a:pt x="498939" y="936422"/>
                  <a:pt x="625375" y="944161"/>
                  <a:pt x="755323" y="936422"/>
                </a:cubicBezTo>
                <a:cubicBezTo>
                  <a:pt x="1039804" y="920944"/>
                  <a:pt x="1327797" y="897726"/>
                  <a:pt x="1612278" y="874509"/>
                </a:cubicBezTo>
                <a:cubicBezTo>
                  <a:pt x="1837054" y="859031"/>
                  <a:pt x="2061829" y="820336"/>
                  <a:pt x="2286604" y="828075"/>
                </a:cubicBezTo>
                <a:cubicBezTo>
                  <a:pt x="2996050" y="843553"/>
                  <a:pt x="3701985" y="773902"/>
                  <a:pt x="4407919" y="704251"/>
                </a:cubicBezTo>
                <a:cubicBezTo>
                  <a:pt x="4766155" y="673295"/>
                  <a:pt x="5124390" y="572688"/>
                  <a:pt x="5482625" y="503036"/>
                </a:cubicBezTo>
                <a:cubicBezTo>
                  <a:pt x="5696864" y="464341"/>
                  <a:pt x="5907591" y="425646"/>
                  <a:pt x="6121829" y="371473"/>
                </a:cubicBezTo>
                <a:cubicBezTo>
                  <a:pt x="6420359" y="294083"/>
                  <a:pt x="6715377" y="208954"/>
                  <a:pt x="7010394" y="131563"/>
                </a:cubicBezTo>
                <a:cubicBezTo>
                  <a:pt x="7157902" y="92868"/>
                  <a:pt x="7308923" y="69651"/>
                  <a:pt x="7459944" y="54173"/>
                </a:cubicBezTo>
                <a:cubicBezTo>
                  <a:pt x="7765498" y="30956"/>
                  <a:pt x="8074564" y="15478"/>
                  <a:pt x="8380117" y="0"/>
                </a:cubicBezTo>
                <a:cubicBezTo>
                  <a:pt x="8432799" y="0"/>
                  <a:pt x="8485480" y="15478"/>
                  <a:pt x="8538162" y="30956"/>
                </a:cubicBezTo>
                <a:cubicBezTo>
                  <a:pt x="8583820" y="38695"/>
                  <a:pt x="8622453" y="108346"/>
                  <a:pt x="8629477" y="208954"/>
                </a:cubicBezTo>
                <a:cubicBezTo>
                  <a:pt x="8671622" y="773902"/>
                  <a:pt x="8720792" y="1331112"/>
                  <a:pt x="8762937" y="1896060"/>
                </a:cubicBezTo>
                <a:cubicBezTo>
                  <a:pt x="8784010" y="2190143"/>
                  <a:pt x="8791034" y="2484226"/>
                  <a:pt x="8798059" y="2778309"/>
                </a:cubicBezTo>
                <a:cubicBezTo>
                  <a:pt x="8805083" y="3010479"/>
                  <a:pt x="8798059" y="3234911"/>
                  <a:pt x="8798059" y="3467082"/>
                </a:cubicBezTo>
                <a:lnTo>
                  <a:pt x="8808595" y="3467082"/>
                </a:lnTo>
                <a:close/>
              </a:path>
            </a:pathLst>
          </a:custGeom>
          <a:solidFill>
            <a:srgbClr val="BBEBA0"/>
          </a:solidFill>
          <a:ln w="24379" cap="flat">
            <a:noFill/>
            <a:prstDash val="solid"/>
            <a:miter/>
          </a:ln>
        </p:spPr>
        <p:txBody>
          <a:bodyPr rtlCol="0" anchor="ctr"/>
          <a:lstStyle/>
          <a:p>
            <a:endParaRPr lang="en-US"/>
          </a:p>
        </p:txBody>
      </p:sp>
      <p:sp>
        <p:nvSpPr>
          <p:cNvPr id="14" name="Text Placeholder 2">
            <a:extLst>
              <a:ext uri="{FF2B5EF4-FFF2-40B4-BE49-F238E27FC236}">
                <a16:creationId xmlns:a16="http://schemas.microsoft.com/office/drawing/2014/main" id="{C7E152C8-1564-9CD4-2ABE-55064C1128DA}"/>
              </a:ext>
            </a:extLst>
          </p:cNvPr>
          <p:cNvSpPr>
            <a:spLocks noGrp="1"/>
          </p:cNvSpPr>
          <p:nvPr>
            <p:ph type="body" sz="quarter" idx="10" hasCustomPrompt="1"/>
          </p:nvPr>
        </p:nvSpPr>
        <p:spPr>
          <a:xfrm>
            <a:off x="381885" y="365126"/>
            <a:ext cx="10996612" cy="461962"/>
          </a:xfrm>
          <a:prstGeom prst="rect">
            <a:avLst/>
          </a:prstGeom>
        </p:spPr>
        <p:txBody>
          <a:bodyPr lIns="0"/>
          <a:lstStyle>
            <a:lvl1pPr>
              <a:defRPr sz="2400" b="1" baseline="0">
                <a:solidFill>
                  <a:schemeClr val="tx1"/>
                </a:solidFill>
              </a:defRPr>
            </a:lvl1pPr>
          </a:lstStyle>
          <a:p>
            <a:pPr lvl="0"/>
            <a:r>
              <a:rPr lang="en-GB" dirty="0"/>
              <a:t>How to use this PPT</a:t>
            </a:r>
          </a:p>
        </p:txBody>
      </p:sp>
      <p:sp>
        <p:nvSpPr>
          <p:cNvPr id="15" name="Content Placeholder 2">
            <a:extLst>
              <a:ext uri="{FF2B5EF4-FFF2-40B4-BE49-F238E27FC236}">
                <a16:creationId xmlns:a16="http://schemas.microsoft.com/office/drawing/2014/main" id="{765FCCB3-3076-2340-5BC6-BD76E591FADC}"/>
              </a:ext>
            </a:extLst>
          </p:cNvPr>
          <p:cNvSpPr>
            <a:spLocks noGrp="1"/>
          </p:cNvSpPr>
          <p:nvPr>
            <p:ph idx="1" hasCustomPrompt="1"/>
          </p:nvPr>
        </p:nvSpPr>
        <p:spPr>
          <a:xfrm>
            <a:off x="381885" y="1470244"/>
            <a:ext cx="5714115" cy="5022630"/>
          </a:xfrm>
          <a:prstGeom prst="rect">
            <a:avLst/>
          </a:prstGeom>
        </p:spPr>
        <p:txBody>
          <a:bodyPr lIns="0" rIns="90000"/>
          <a:lstStyle>
            <a:lvl1pPr marL="0" indent="0">
              <a:buFontTx/>
              <a:buNone/>
              <a:defRPr b="0" i="0" baseline="0">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16" name="Text Placeholder 2">
            <a:extLst>
              <a:ext uri="{FF2B5EF4-FFF2-40B4-BE49-F238E27FC236}">
                <a16:creationId xmlns:a16="http://schemas.microsoft.com/office/drawing/2014/main" id="{F3A5F7B0-87B9-D779-448F-83341593B120}"/>
              </a:ext>
            </a:extLst>
          </p:cNvPr>
          <p:cNvSpPr>
            <a:spLocks noGrp="1"/>
          </p:cNvSpPr>
          <p:nvPr>
            <p:ph type="body" sz="quarter" idx="12" hasCustomPrompt="1"/>
          </p:nvPr>
        </p:nvSpPr>
        <p:spPr>
          <a:xfrm>
            <a:off x="6477885" y="945469"/>
            <a:ext cx="5247950" cy="461962"/>
          </a:xfrm>
          <a:prstGeom prst="rect">
            <a:avLst/>
          </a:prstGeom>
        </p:spPr>
        <p:txBody>
          <a:bodyPr lIns="0"/>
          <a:lstStyle>
            <a:lvl1pPr>
              <a:defRPr sz="2400" b="1"/>
            </a:lvl1pPr>
          </a:lstStyle>
          <a:p>
            <a:r>
              <a:rPr lang="en-GB" sz="2400" b="1" dirty="0">
                <a:cs typeface="Arial"/>
              </a:rPr>
              <a:t>Accompanying Resources:</a:t>
            </a:r>
          </a:p>
        </p:txBody>
      </p:sp>
      <p:sp>
        <p:nvSpPr>
          <p:cNvPr id="17" name="Content Placeholder 2">
            <a:extLst>
              <a:ext uri="{FF2B5EF4-FFF2-40B4-BE49-F238E27FC236}">
                <a16:creationId xmlns:a16="http://schemas.microsoft.com/office/drawing/2014/main" id="{3A4F0D21-6282-06E8-999E-BB08C0F3C3DC}"/>
              </a:ext>
            </a:extLst>
          </p:cNvPr>
          <p:cNvSpPr>
            <a:spLocks noGrp="1"/>
          </p:cNvSpPr>
          <p:nvPr>
            <p:ph idx="11" hasCustomPrompt="1"/>
          </p:nvPr>
        </p:nvSpPr>
        <p:spPr>
          <a:xfrm>
            <a:off x="6477886" y="1470244"/>
            <a:ext cx="5247950"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1"/>
            <a:r>
              <a:rPr lang="en-GB" dirty="0"/>
              <a:t>Bullet level</a:t>
            </a:r>
          </a:p>
          <a:p>
            <a:pPr lvl="2"/>
            <a:r>
              <a:rPr lang="en-GB" dirty="0"/>
              <a:t>Second level</a:t>
            </a:r>
          </a:p>
        </p:txBody>
      </p:sp>
    </p:spTree>
    <p:extLst>
      <p:ext uri="{BB962C8B-B14F-4D97-AF65-F5344CB8AC3E}">
        <p14:creationId xmlns:p14="http://schemas.microsoft.com/office/powerpoint/2010/main" val="902263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Content-Polaroi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15" name="Picture Placeholder 13">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5814652" y="1075414"/>
            <a:ext cx="5048013" cy="5460246"/>
          </a:xfrm>
          <a:prstGeom prst="rect">
            <a:avLst/>
          </a:prstGeom>
          <a:blipFill>
            <a:blip r:embed="rId2">
              <a:extLst>
                <a:ext uri="{28A0092B-C50C-407E-A947-70E740481C1C}">
                  <a14:useLocalDpi xmlns:a14="http://schemas.microsoft.com/office/drawing/2010/main"/>
                </a:ext>
              </a:extLst>
            </a:blip>
            <a:stretch>
              <a:fillRect/>
            </a:stretch>
          </a:blipFill>
        </p:spPr>
        <p:txBody>
          <a:bodyPr/>
          <a:lstStyle/>
          <a:p>
            <a:r>
              <a:rPr lang="en-US"/>
              <a:t> </a:t>
            </a:r>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6353937" y="1386985"/>
            <a:ext cx="4151741" cy="3985115"/>
          </a:xfrm>
          <a:prstGeom prst="rect">
            <a:avLst/>
          </a:prstGeom>
        </p:spPr>
        <p:txBody>
          <a:bodyPr/>
          <a:lstStyle>
            <a:lvl1pPr algn="ctr">
              <a:defRPr/>
            </a:lvl1pPr>
          </a:lstStyle>
          <a:p>
            <a:endParaRPr lang="en-US" dirty="0"/>
          </a:p>
        </p:txBody>
      </p:sp>
      <p:sp>
        <p:nvSpPr>
          <p:cNvPr id="4" name="Text Placeholder 41">
            <a:extLst>
              <a:ext uri="{FF2B5EF4-FFF2-40B4-BE49-F238E27FC236}">
                <a16:creationId xmlns:a16="http://schemas.microsoft.com/office/drawing/2014/main" id="{1F4DD1BE-B6E0-CBE2-78DB-2ABB2921DADB}"/>
              </a:ext>
            </a:extLst>
          </p:cNvPr>
          <p:cNvSpPr>
            <a:spLocks noGrp="1"/>
          </p:cNvSpPr>
          <p:nvPr>
            <p:ph type="body" sz="quarter" idx="23"/>
          </p:nvPr>
        </p:nvSpPr>
        <p:spPr>
          <a:xfrm>
            <a:off x="7117447" y="5692944"/>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08E59193-A3A0-30E6-3A8C-CFFFB8F94C4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0D31D11-A3E5-685A-2EBE-0A650CDE66DB}"/>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AFC1B9C2-45DE-65B7-EF36-24FD589172B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55480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7" name="Picture 5">
            <a:extLst>
              <a:ext uri="{FF2B5EF4-FFF2-40B4-BE49-F238E27FC236}">
                <a16:creationId xmlns:a16="http://schemas.microsoft.com/office/drawing/2014/main" id="{B7BB9657-BC72-7070-9EFC-2C2344D5FE75}"/>
              </a:ext>
              <a:ext uri="{C183D7F6-B498-43B3-948B-1728B52AA6E4}">
                <adec:decorative xmlns:adec="http://schemas.microsoft.com/office/drawing/2017/decorative" val="1"/>
              </a:ext>
            </a:extLst>
          </p:cNvPr>
          <p:cNvSpPr/>
          <p:nvPr userDrawn="1"/>
        </p:nvSpPr>
        <p:spPr>
          <a:xfrm>
            <a:off x="78581" y="1205909"/>
            <a:ext cx="5836444" cy="5337766"/>
          </a:xfrm>
          <a:custGeom>
            <a:avLst/>
            <a:gdLst>
              <a:gd name="connsiteX0" fmla="*/ 2014951 w 4369304"/>
              <a:gd name="connsiteY0" fmla="*/ 4041708 h 4114026"/>
              <a:gd name="connsiteX1" fmla="*/ 1431807 w 4369304"/>
              <a:gd name="connsiteY1" fmla="*/ 4043255 h 4114026"/>
              <a:gd name="connsiteX2" fmla="*/ 1024998 w 4369304"/>
              <a:gd name="connsiteY2" fmla="*/ 4092757 h 4114026"/>
              <a:gd name="connsiteX3" fmla="*/ 817727 w 4369304"/>
              <a:gd name="connsiteY3" fmla="*/ 4111319 h 4114026"/>
              <a:gd name="connsiteX4" fmla="*/ 398544 w 4369304"/>
              <a:gd name="connsiteY4" fmla="*/ 4109773 h 4114026"/>
              <a:gd name="connsiteX5" fmla="*/ 185085 w 4369304"/>
              <a:gd name="connsiteY5" fmla="*/ 4077287 h 4114026"/>
              <a:gd name="connsiteX6" fmla="*/ 117026 w 4369304"/>
              <a:gd name="connsiteY6" fmla="*/ 3995301 h 4114026"/>
              <a:gd name="connsiteX7" fmla="*/ 70622 w 4369304"/>
              <a:gd name="connsiteY7" fmla="*/ 3767904 h 4114026"/>
              <a:gd name="connsiteX8" fmla="*/ 30405 w 4369304"/>
              <a:gd name="connsiteY8" fmla="*/ 3340955 h 4114026"/>
              <a:gd name="connsiteX9" fmla="*/ 1016 w 4369304"/>
              <a:gd name="connsiteY9" fmla="*/ 2784065 h 4114026"/>
              <a:gd name="connsiteX10" fmla="*/ 2563 w 4369304"/>
              <a:gd name="connsiteY10" fmla="*/ 2357115 h 4114026"/>
              <a:gd name="connsiteX11" fmla="*/ 18031 w 4369304"/>
              <a:gd name="connsiteY11" fmla="*/ 1815694 h 4114026"/>
              <a:gd name="connsiteX12" fmla="*/ 21124 w 4369304"/>
              <a:gd name="connsiteY12" fmla="*/ 1418136 h 4114026"/>
              <a:gd name="connsiteX13" fmla="*/ 47420 w 4369304"/>
              <a:gd name="connsiteY13" fmla="*/ 969530 h 4114026"/>
              <a:gd name="connsiteX14" fmla="*/ 155696 w 4369304"/>
              <a:gd name="connsiteY14" fmla="*/ 308997 h 4114026"/>
              <a:gd name="connsiteX15" fmla="*/ 233036 w 4369304"/>
              <a:gd name="connsiteY15" fmla="*/ 194525 h 4114026"/>
              <a:gd name="connsiteX16" fmla="*/ 429480 w 4369304"/>
              <a:gd name="connsiteY16" fmla="*/ 140383 h 4114026"/>
              <a:gd name="connsiteX17" fmla="*/ 605815 w 4369304"/>
              <a:gd name="connsiteY17" fmla="*/ 101710 h 4114026"/>
              <a:gd name="connsiteX18" fmla="*/ 943018 w 4369304"/>
              <a:gd name="connsiteY18" fmla="*/ 61490 h 4114026"/>
              <a:gd name="connsiteX19" fmla="*/ 1526162 w 4369304"/>
              <a:gd name="connsiteY19" fmla="*/ 93975 h 4114026"/>
              <a:gd name="connsiteX20" fmla="*/ 1833975 w 4369304"/>
              <a:gd name="connsiteY20" fmla="*/ 128007 h 4114026"/>
              <a:gd name="connsiteX21" fmla="*/ 2621297 w 4369304"/>
              <a:gd name="connsiteY21" fmla="*/ 118726 h 4114026"/>
              <a:gd name="connsiteX22" fmla="*/ 3040480 w 4369304"/>
              <a:gd name="connsiteY22" fmla="*/ 90881 h 4114026"/>
              <a:gd name="connsiteX23" fmla="*/ 3309624 w 4369304"/>
              <a:gd name="connsiteY23" fmla="*/ 53755 h 4114026"/>
              <a:gd name="connsiteX24" fmla="*/ 3736541 w 4369304"/>
              <a:gd name="connsiteY24" fmla="*/ 25911 h 4114026"/>
              <a:gd name="connsiteX25" fmla="*/ 4089211 w 4369304"/>
              <a:gd name="connsiteY25" fmla="*/ 1160 h 4114026"/>
              <a:gd name="connsiteX26" fmla="*/ 4158817 w 4369304"/>
              <a:gd name="connsiteY26" fmla="*/ 10442 h 4114026"/>
              <a:gd name="connsiteX27" fmla="*/ 4231517 w 4369304"/>
              <a:gd name="connsiteY27" fmla="*/ 120273 h 4114026"/>
              <a:gd name="connsiteX28" fmla="*/ 4260906 w 4369304"/>
              <a:gd name="connsiteY28" fmla="*/ 287340 h 4114026"/>
              <a:gd name="connsiteX29" fmla="*/ 4327419 w 4369304"/>
              <a:gd name="connsiteY29" fmla="*/ 650865 h 4114026"/>
              <a:gd name="connsiteX30" fmla="*/ 4367636 w 4369304"/>
              <a:gd name="connsiteY30" fmla="*/ 1071627 h 4114026"/>
              <a:gd name="connsiteX31" fmla="*/ 4362995 w 4369304"/>
              <a:gd name="connsiteY31" fmla="*/ 1305212 h 4114026"/>
              <a:gd name="connsiteX32" fmla="*/ 4347527 w 4369304"/>
              <a:gd name="connsiteY32" fmla="*/ 1792490 h 4114026"/>
              <a:gd name="connsiteX33" fmla="*/ 4332059 w 4369304"/>
              <a:gd name="connsiteY33" fmla="*/ 2171485 h 4114026"/>
              <a:gd name="connsiteX34" fmla="*/ 4328966 w 4369304"/>
              <a:gd name="connsiteY34" fmla="*/ 2760861 h 4114026"/>
              <a:gd name="connsiteX35" fmla="*/ 4305764 w 4369304"/>
              <a:gd name="connsiteY35" fmla="*/ 3384268 h 4114026"/>
              <a:gd name="connsiteX36" fmla="*/ 4285655 w 4369304"/>
              <a:gd name="connsiteY36" fmla="*/ 3628681 h 4114026"/>
              <a:gd name="connsiteX37" fmla="*/ 4256266 w 4369304"/>
              <a:gd name="connsiteY37" fmla="*/ 3795748 h 4114026"/>
              <a:gd name="connsiteX38" fmla="*/ 4177379 w 4369304"/>
              <a:gd name="connsiteY38" fmla="*/ 3885470 h 4114026"/>
              <a:gd name="connsiteX39" fmla="*/ 3540097 w 4369304"/>
              <a:gd name="connsiteY39" fmla="*/ 3934971 h 4114026"/>
              <a:gd name="connsiteX40" fmla="*/ 3236924 w 4369304"/>
              <a:gd name="connsiteY40" fmla="*/ 3973644 h 4114026"/>
              <a:gd name="connsiteX41" fmla="*/ 3111633 w 4369304"/>
              <a:gd name="connsiteY41" fmla="*/ 3987566 h 4114026"/>
              <a:gd name="connsiteX42" fmla="*/ 2861051 w 4369304"/>
              <a:gd name="connsiteY42" fmla="*/ 4030880 h 4114026"/>
              <a:gd name="connsiteX43" fmla="*/ 2621297 w 4369304"/>
              <a:gd name="connsiteY43" fmla="*/ 4061818 h 4114026"/>
              <a:gd name="connsiteX44" fmla="*/ 2016498 w 4369304"/>
              <a:gd name="connsiteY44" fmla="*/ 4050990 h 4114026"/>
              <a:gd name="connsiteX45" fmla="*/ 2014951 w 4369304"/>
              <a:gd name="connsiteY45" fmla="*/ 4041708 h 411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69304" h="4114026">
                <a:moveTo>
                  <a:pt x="2014951" y="4041708"/>
                </a:moveTo>
                <a:cubicBezTo>
                  <a:pt x="1820054" y="4041708"/>
                  <a:pt x="1626704" y="4035521"/>
                  <a:pt x="1431807" y="4043255"/>
                </a:cubicBezTo>
                <a:cubicBezTo>
                  <a:pt x="1295689" y="4049443"/>
                  <a:pt x="1161117" y="4075740"/>
                  <a:pt x="1024998" y="4092757"/>
                </a:cubicBezTo>
                <a:cubicBezTo>
                  <a:pt x="955392" y="4100491"/>
                  <a:pt x="887333" y="4111319"/>
                  <a:pt x="817727" y="4111319"/>
                </a:cubicBezTo>
                <a:cubicBezTo>
                  <a:pt x="678515" y="4114413"/>
                  <a:pt x="537756" y="4115960"/>
                  <a:pt x="398544" y="4109773"/>
                </a:cubicBezTo>
                <a:cubicBezTo>
                  <a:pt x="327391" y="4106679"/>
                  <a:pt x="256238" y="4088116"/>
                  <a:pt x="185085" y="4077287"/>
                </a:cubicBezTo>
                <a:cubicBezTo>
                  <a:pt x="152603" y="4071100"/>
                  <a:pt x="132494" y="4041708"/>
                  <a:pt x="117026" y="3995301"/>
                </a:cubicBezTo>
                <a:cubicBezTo>
                  <a:pt x="92277" y="3921049"/>
                  <a:pt x="76809" y="3845250"/>
                  <a:pt x="70622" y="3767904"/>
                </a:cubicBezTo>
                <a:cubicBezTo>
                  <a:pt x="56701" y="3625587"/>
                  <a:pt x="44326" y="3483271"/>
                  <a:pt x="30405" y="3340955"/>
                </a:cubicBezTo>
                <a:cubicBezTo>
                  <a:pt x="11844" y="3156872"/>
                  <a:pt x="2563" y="2969695"/>
                  <a:pt x="1016" y="2784065"/>
                </a:cubicBezTo>
                <a:cubicBezTo>
                  <a:pt x="-531" y="2641748"/>
                  <a:pt x="-531" y="2499432"/>
                  <a:pt x="2563" y="2357115"/>
                </a:cubicBezTo>
                <a:cubicBezTo>
                  <a:pt x="5656" y="2176126"/>
                  <a:pt x="13390" y="1996684"/>
                  <a:pt x="18031" y="1815694"/>
                </a:cubicBezTo>
                <a:cubicBezTo>
                  <a:pt x="21124" y="1682659"/>
                  <a:pt x="21124" y="1551171"/>
                  <a:pt x="21124" y="1418136"/>
                </a:cubicBezTo>
                <a:cubicBezTo>
                  <a:pt x="21124" y="1266539"/>
                  <a:pt x="36592" y="1119581"/>
                  <a:pt x="47420" y="969530"/>
                </a:cubicBezTo>
                <a:cubicBezTo>
                  <a:pt x="64435" y="740587"/>
                  <a:pt x="106199" y="524018"/>
                  <a:pt x="155696" y="308997"/>
                </a:cubicBezTo>
                <a:cubicBezTo>
                  <a:pt x="169617" y="247120"/>
                  <a:pt x="192819" y="209994"/>
                  <a:pt x="233036" y="194525"/>
                </a:cubicBezTo>
                <a:cubicBezTo>
                  <a:pt x="296455" y="168227"/>
                  <a:pt x="362967" y="149664"/>
                  <a:pt x="429480" y="140383"/>
                </a:cubicBezTo>
                <a:cubicBezTo>
                  <a:pt x="489805" y="131101"/>
                  <a:pt x="548584" y="118726"/>
                  <a:pt x="605815" y="101710"/>
                </a:cubicBezTo>
                <a:cubicBezTo>
                  <a:pt x="715638" y="67678"/>
                  <a:pt x="830101" y="55302"/>
                  <a:pt x="943018" y="61490"/>
                </a:cubicBezTo>
                <a:cubicBezTo>
                  <a:pt x="1137915" y="70771"/>
                  <a:pt x="1331265" y="80053"/>
                  <a:pt x="1526162" y="93975"/>
                </a:cubicBezTo>
                <a:cubicBezTo>
                  <a:pt x="1628251" y="101710"/>
                  <a:pt x="1730340" y="126460"/>
                  <a:pt x="1833975" y="128007"/>
                </a:cubicBezTo>
                <a:cubicBezTo>
                  <a:pt x="2096932" y="131101"/>
                  <a:pt x="2358341" y="126460"/>
                  <a:pt x="2621297" y="118726"/>
                </a:cubicBezTo>
                <a:cubicBezTo>
                  <a:pt x="2760509" y="115632"/>
                  <a:pt x="2901268" y="103257"/>
                  <a:pt x="3040480" y="90881"/>
                </a:cubicBezTo>
                <a:cubicBezTo>
                  <a:pt x="3130195" y="83147"/>
                  <a:pt x="3219909" y="69225"/>
                  <a:pt x="3309624" y="53755"/>
                </a:cubicBezTo>
                <a:cubicBezTo>
                  <a:pt x="3451929" y="29005"/>
                  <a:pt x="3594235" y="27458"/>
                  <a:pt x="3736541" y="25911"/>
                </a:cubicBezTo>
                <a:cubicBezTo>
                  <a:pt x="3854098" y="24364"/>
                  <a:pt x="3971654" y="25911"/>
                  <a:pt x="4089211" y="1160"/>
                </a:cubicBezTo>
                <a:cubicBezTo>
                  <a:pt x="4112413" y="-1934"/>
                  <a:pt x="4137162" y="1160"/>
                  <a:pt x="4158817" y="10442"/>
                </a:cubicBezTo>
                <a:cubicBezTo>
                  <a:pt x="4194394" y="24364"/>
                  <a:pt x="4220689" y="61490"/>
                  <a:pt x="4231517" y="120273"/>
                </a:cubicBezTo>
                <a:cubicBezTo>
                  <a:pt x="4242345" y="175962"/>
                  <a:pt x="4250079" y="231651"/>
                  <a:pt x="4260906" y="287340"/>
                </a:cubicBezTo>
                <a:cubicBezTo>
                  <a:pt x="4282562" y="407999"/>
                  <a:pt x="4310404" y="527112"/>
                  <a:pt x="4327419" y="650865"/>
                </a:cubicBezTo>
                <a:cubicBezTo>
                  <a:pt x="4345980" y="790088"/>
                  <a:pt x="4358355" y="930858"/>
                  <a:pt x="4367636" y="1071627"/>
                </a:cubicBezTo>
                <a:cubicBezTo>
                  <a:pt x="4372276" y="1148973"/>
                  <a:pt x="4366089" y="1227866"/>
                  <a:pt x="4362995" y="1305212"/>
                </a:cubicBezTo>
                <a:cubicBezTo>
                  <a:pt x="4358355" y="1467638"/>
                  <a:pt x="4353714" y="1630064"/>
                  <a:pt x="4347527" y="1792490"/>
                </a:cubicBezTo>
                <a:cubicBezTo>
                  <a:pt x="4342887" y="1919338"/>
                  <a:pt x="4333606" y="2044638"/>
                  <a:pt x="4332059" y="2171485"/>
                </a:cubicBezTo>
                <a:cubicBezTo>
                  <a:pt x="4328966" y="2367944"/>
                  <a:pt x="4325872" y="2564402"/>
                  <a:pt x="4328966" y="2760861"/>
                </a:cubicBezTo>
                <a:cubicBezTo>
                  <a:pt x="4333606" y="2969695"/>
                  <a:pt x="4325872" y="3176981"/>
                  <a:pt x="4305764" y="3384268"/>
                </a:cubicBezTo>
                <a:cubicBezTo>
                  <a:pt x="4298030" y="3464708"/>
                  <a:pt x="4294936" y="3548242"/>
                  <a:pt x="4285655" y="3628681"/>
                </a:cubicBezTo>
                <a:cubicBezTo>
                  <a:pt x="4277921" y="3684370"/>
                  <a:pt x="4268640" y="3740059"/>
                  <a:pt x="4256266" y="3795748"/>
                </a:cubicBezTo>
                <a:cubicBezTo>
                  <a:pt x="4243891" y="3854531"/>
                  <a:pt x="4217596" y="3880829"/>
                  <a:pt x="4177379" y="3885470"/>
                </a:cubicBezTo>
                <a:cubicBezTo>
                  <a:pt x="3965467" y="3908673"/>
                  <a:pt x="3752009" y="3924143"/>
                  <a:pt x="3540097" y="3934971"/>
                </a:cubicBezTo>
                <a:cubicBezTo>
                  <a:pt x="3439555" y="3939612"/>
                  <a:pt x="3337466" y="3961269"/>
                  <a:pt x="3236924" y="3973644"/>
                </a:cubicBezTo>
                <a:cubicBezTo>
                  <a:pt x="3195160" y="3978285"/>
                  <a:pt x="3153397" y="3979831"/>
                  <a:pt x="3111633" y="3987566"/>
                </a:cubicBezTo>
                <a:cubicBezTo>
                  <a:pt x="3028106" y="4001489"/>
                  <a:pt x="2944578" y="4018504"/>
                  <a:pt x="2861051" y="4030880"/>
                </a:cubicBezTo>
                <a:cubicBezTo>
                  <a:pt x="2780618" y="4043255"/>
                  <a:pt x="2700184" y="4060271"/>
                  <a:pt x="2621297" y="4061818"/>
                </a:cubicBezTo>
                <a:cubicBezTo>
                  <a:pt x="2420213" y="4061818"/>
                  <a:pt x="2217582" y="4054084"/>
                  <a:pt x="2016498" y="4050990"/>
                </a:cubicBezTo>
                <a:lnTo>
                  <a:pt x="2014951" y="4041708"/>
                </a:lnTo>
                <a:close/>
              </a:path>
            </a:pathLst>
          </a:custGeom>
          <a:solidFill>
            <a:srgbClr val="BBEBA0"/>
          </a:solidFill>
          <a:ln w="1544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4" name="Group 2">
            <a:extLst>
              <a:ext uri="{FF2B5EF4-FFF2-40B4-BE49-F238E27FC236}">
                <a16:creationId xmlns:a16="http://schemas.microsoft.com/office/drawing/2014/main" id="{61411962-3956-D696-848F-BA7C513EFB1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8F566FB1-C51D-AFB9-A8FA-798151421F68}"/>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E142C482-3637-0380-2BF4-0EBBA3CA7A03}"/>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63881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4" name="Picture 4">
            <a:extLst>
              <a:ext uri="{FF2B5EF4-FFF2-40B4-BE49-F238E27FC236}">
                <a16:creationId xmlns:a16="http://schemas.microsoft.com/office/drawing/2014/main" id="{7F9051B8-6A0F-FA37-0CF4-7373DF660A74}"/>
              </a:ext>
              <a:ext uri="{C183D7F6-B498-43B3-948B-1728B52AA6E4}">
                <adec:decorative xmlns:adec="http://schemas.microsoft.com/office/drawing/2017/decorative" val="1"/>
              </a:ext>
            </a:extLst>
          </p:cNvPr>
          <p:cNvSpPr/>
          <p:nvPr userDrawn="1"/>
        </p:nvSpPr>
        <p:spPr>
          <a:xfrm>
            <a:off x="230533" y="1009291"/>
            <a:ext cx="5447342" cy="5598543"/>
          </a:xfrm>
          <a:custGeom>
            <a:avLst/>
            <a:gdLst>
              <a:gd name="connsiteX0" fmla="*/ 4570229 w 4570515"/>
              <a:gd name="connsiteY0" fmla="*/ 763192 h 2758286"/>
              <a:gd name="connsiteX1" fmla="*/ 4540684 w 4570515"/>
              <a:gd name="connsiteY1" fmla="*/ 1372800 h 2758286"/>
              <a:gd name="connsiteX2" fmla="*/ 4504322 w 4570515"/>
              <a:gd name="connsiteY2" fmla="*/ 1868676 h 2758286"/>
              <a:gd name="connsiteX3" fmla="*/ 4404325 w 4570515"/>
              <a:gd name="connsiteY3" fmla="*/ 2603390 h 2758286"/>
              <a:gd name="connsiteX4" fmla="*/ 4240694 w 4570515"/>
              <a:gd name="connsiteY4" fmla="*/ 2755792 h 2758286"/>
              <a:gd name="connsiteX5" fmla="*/ 3974793 w 4570515"/>
              <a:gd name="connsiteY5" fmla="*/ 2751243 h 2758286"/>
              <a:gd name="connsiteX6" fmla="*/ 3604350 w 4570515"/>
              <a:gd name="connsiteY6" fmla="*/ 2746694 h 2758286"/>
              <a:gd name="connsiteX7" fmla="*/ 3249816 w 4570515"/>
              <a:gd name="connsiteY7" fmla="*/ 2739870 h 2758286"/>
              <a:gd name="connsiteX8" fmla="*/ 2395298 w 4570515"/>
              <a:gd name="connsiteY8" fmla="*/ 2689827 h 2758286"/>
              <a:gd name="connsiteX9" fmla="*/ 1981674 w 4570515"/>
              <a:gd name="connsiteY9" fmla="*/ 2664806 h 2758286"/>
              <a:gd name="connsiteX10" fmla="*/ 1345331 w 4570515"/>
              <a:gd name="connsiteY10" fmla="*/ 2646609 h 2758286"/>
              <a:gd name="connsiteX11" fmla="*/ 620354 w 4570515"/>
              <a:gd name="connsiteY11" fmla="*/ 2617038 h 2758286"/>
              <a:gd name="connsiteX12" fmla="*/ 365816 w 4570515"/>
              <a:gd name="connsiteY12" fmla="*/ 2592017 h 2758286"/>
              <a:gd name="connsiteX13" fmla="*/ 190822 w 4570515"/>
              <a:gd name="connsiteY13" fmla="*/ 2551073 h 2758286"/>
              <a:gd name="connsiteX14" fmla="*/ 149914 w 4570515"/>
              <a:gd name="connsiteY14" fmla="*/ 2498756 h 2758286"/>
              <a:gd name="connsiteX15" fmla="*/ 120370 w 4570515"/>
              <a:gd name="connsiteY15" fmla="*/ 2243994 h 2758286"/>
              <a:gd name="connsiteX16" fmla="*/ 97643 w 4570515"/>
              <a:gd name="connsiteY16" fmla="*/ 1841380 h 2758286"/>
              <a:gd name="connsiteX17" fmla="*/ 79462 w 4570515"/>
              <a:gd name="connsiteY17" fmla="*/ 1507005 h 2758286"/>
              <a:gd name="connsiteX18" fmla="*/ 49917 w 4570515"/>
              <a:gd name="connsiteY18" fmla="*/ 1236321 h 2758286"/>
              <a:gd name="connsiteX19" fmla="*/ 20373 w 4570515"/>
              <a:gd name="connsiteY19" fmla="*/ 867826 h 2758286"/>
              <a:gd name="connsiteX20" fmla="*/ 2191 w 4570515"/>
              <a:gd name="connsiteY20" fmla="*/ 547099 h 2758286"/>
              <a:gd name="connsiteX21" fmla="*/ 29463 w 4570515"/>
              <a:gd name="connsiteY21" fmla="*/ 228647 h 2758286"/>
              <a:gd name="connsiteX22" fmla="*/ 47645 w 4570515"/>
              <a:gd name="connsiteY22" fmla="*/ 171781 h 2758286"/>
              <a:gd name="connsiteX23" fmla="*/ 152187 w 4570515"/>
              <a:gd name="connsiteY23" fmla="*/ 101266 h 2758286"/>
              <a:gd name="connsiteX24" fmla="*/ 527175 w 4570515"/>
              <a:gd name="connsiteY24" fmla="*/ 119463 h 2758286"/>
              <a:gd name="connsiteX25" fmla="*/ 843074 w 4570515"/>
              <a:gd name="connsiteY25" fmla="*/ 133111 h 2758286"/>
              <a:gd name="connsiteX26" fmla="*/ 1808952 w 4570515"/>
              <a:gd name="connsiteY26" fmla="*/ 117189 h 2758286"/>
              <a:gd name="connsiteX27" fmla="*/ 2358935 w 4570515"/>
              <a:gd name="connsiteY27" fmla="*/ 103541 h 2758286"/>
              <a:gd name="connsiteX28" fmla="*/ 2920281 w 4570515"/>
              <a:gd name="connsiteY28" fmla="*/ 76245 h 2758286"/>
              <a:gd name="connsiteX29" fmla="*/ 3404357 w 4570515"/>
              <a:gd name="connsiteY29" fmla="*/ 46674 h 2758286"/>
              <a:gd name="connsiteX30" fmla="*/ 3761163 w 4570515"/>
              <a:gd name="connsiteY30" fmla="*/ 8005 h 2758286"/>
              <a:gd name="connsiteX31" fmla="*/ 4479323 w 4570515"/>
              <a:gd name="connsiteY31" fmla="*/ 103541 h 2758286"/>
              <a:gd name="connsiteX32" fmla="*/ 4549775 w 4570515"/>
              <a:gd name="connsiteY32" fmla="*/ 194527 h 2758286"/>
              <a:gd name="connsiteX33" fmla="*/ 4570229 w 4570515"/>
              <a:gd name="connsiteY33" fmla="*/ 763192 h 27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0515" h="2758286">
                <a:moveTo>
                  <a:pt x="4570229" y="763192"/>
                </a:moveTo>
                <a:cubicBezTo>
                  <a:pt x="4572501" y="967911"/>
                  <a:pt x="4561138" y="1170356"/>
                  <a:pt x="4540684" y="1372800"/>
                </a:cubicBezTo>
                <a:cubicBezTo>
                  <a:pt x="4527048" y="1536576"/>
                  <a:pt x="4515685" y="1702626"/>
                  <a:pt x="4504322" y="1868676"/>
                </a:cubicBezTo>
                <a:cubicBezTo>
                  <a:pt x="4486140" y="2114339"/>
                  <a:pt x="4454323" y="2360002"/>
                  <a:pt x="4404325" y="2603390"/>
                </a:cubicBezTo>
                <a:cubicBezTo>
                  <a:pt x="4379326" y="2721673"/>
                  <a:pt x="4361144" y="2744419"/>
                  <a:pt x="4240694" y="2755792"/>
                </a:cubicBezTo>
                <a:cubicBezTo>
                  <a:pt x="4152060" y="2762616"/>
                  <a:pt x="4063427" y="2753518"/>
                  <a:pt x="3974793" y="2751243"/>
                </a:cubicBezTo>
                <a:cubicBezTo>
                  <a:pt x="3852070" y="2748969"/>
                  <a:pt x="3727074" y="2746694"/>
                  <a:pt x="3604350" y="2746694"/>
                </a:cubicBezTo>
                <a:cubicBezTo>
                  <a:pt x="3486172" y="2744419"/>
                  <a:pt x="3367994" y="2746694"/>
                  <a:pt x="3249816" y="2739870"/>
                </a:cubicBezTo>
                <a:cubicBezTo>
                  <a:pt x="2965734" y="2723947"/>
                  <a:pt x="2679380" y="2708025"/>
                  <a:pt x="2395298" y="2689827"/>
                </a:cubicBezTo>
                <a:cubicBezTo>
                  <a:pt x="2256666" y="2680729"/>
                  <a:pt x="2120306" y="2673905"/>
                  <a:pt x="1981674" y="2664806"/>
                </a:cubicBezTo>
                <a:cubicBezTo>
                  <a:pt x="1770317" y="2651158"/>
                  <a:pt x="1556688" y="2639785"/>
                  <a:pt x="1345331" y="2646609"/>
                </a:cubicBezTo>
                <a:cubicBezTo>
                  <a:pt x="1104429" y="2651158"/>
                  <a:pt x="861255" y="2642060"/>
                  <a:pt x="620354" y="2617038"/>
                </a:cubicBezTo>
                <a:cubicBezTo>
                  <a:pt x="536266" y="2607940"/>
                  <a:pt x="449905" y="2603390"/>
                  <a:pt x="365816" y="2592017"/>
                </a:cubicBezTo>
                <a:cubicBezTo>
                  <a:pt x="306727" y="2582918"/>
                  <a:pt x="249911" y="2566996"/>
                  <a:pt x="190822" y="2551073"/>
                </a:cubicBezTo>
                <a:cubicBezTo>
                  <a:pt x="168095" y="2544249"/>
                  <a:pt x="149914" y="2523777"/>
                  <a:pt x="149914" y="2498756"/>
                </a:cubicBezTo>
                <a:cubicBezTo>
                  <a:pt x="140823" y="2414594"/>
                  <a:pt x="127188" y="2330431"/>
                  <a:pt x="120370" y="2243994"/>
                </a:cubicBezTo>
                <a:cubicBezTo>
                  <a:pt x="111279" y="2109789"/>
                  <a:pt x="104461" y="1975585"/>
                  <a:pt x="97643" y="1841380"/>
                </a:cubicBezTo>
                <a:cubicBezTo>
                  <a:pt x="90825" y="1729922"/>
                  <a:pt x="88552" y="1618463"/>
                  <a:pt x="79462" y="1507005"/>
                </a:cubicBezTo>
                <a:cubicBezTo>
                  <a:pt x="72644" y="1416019"/>
                  <a:pt x="56735" y="1327307"/>
                  <a:pt x="49917" y="1236321"/>
                </a:cubicBezTo>
                <a:cubicBezTo>
                  <a:pt x="38554" y="1113489"/>
                  <a:pt x="29463" y="990658"/>
                  <a:pt x="20373" y="867826"/>
                </a:cubicBezTo>
                <a:cubicBezTo>
                  <a:pt x="13555" y="760917"/>
                  <a:pt x="6737" y="654008"/>
                  <a:pt x="2191" y="547099"/>
                </a:cubicBezTo>
                <a:cubicBezTo>
                  <a:pt x="-4626" y="440190"/>
                  <a:pt x="4464" y="333281"/>
                  <a:pt x="29463" y="228647"/>
                </a:cubicBezTo>
                <a:cubicBezTo>
                  <a:pt x="34009" y="208175"/>
                  <a:pt x="40827" y="189978"/>
                  <a:pt x="47645" y="171781"/>
                </a:cubicBezTo>
                <a:cubicBezTo>
                  <a:pt x="61281" y="126287"/>
                  <a:pt x="104461" y="96717"/>
                  <a:pt x="152187" y="101266"/>
                </a:cubicBezTo>
                <a:cubicBezTo>
                  <a:pt x="277183" y="108090"/>
                  <a:pt x="402179" y="114914"/>
                  <a:pt x="527175" y="119463"/>
                </a:cubicBezTo>
                <a:cubicBezTo>
                  <a:pt x="631717" y="124013"/>
                  <a:pt x="738532" y="130837"/>
                  <a:pt x="843074" y="133111"/>
                </a:cubicBezTo>
                <a:cubicBezTo>
                  <a:pt x="1165791" y="139935"/>
                  <a:pt x="1486235" y="130837"/>
                  <a:pt x="1808952" y="117189"/>
                </a:cubicBezTo>
                <a:cubicBezTo>
                  <a:pt x="1993037" y="110365"/>
                  <a:pt x="2177123" y="110365"/>
                  <a:pt x="2358935" y="103541"/>
                </a:cubicBezTo>
                <a:cubicBezTo>
                  <a:pt x="2545293" y="96717"/>
                  <a:pt x="2731650" y="87618"/>
                  <a:pt x="2920281" y="76245"/>
                </a:cubicBezTo>
                <a:cubicBezTo>
                  <a:pt x="3081640" y="67146"/>
                  <a:pt x="3242998" y="60322"/>
                  <a:pt x="3404357" y="46674"/>
                </a:cubicBezTo>
                <a:cubicBezTo>
                  <a:pt x="3522535" y="35301"/>
                  <a:pt x="3642985" y="19379"/>
                  <a:pt x="3761163" y="8005"/>
                </a:cubicBezTo>
                <a:cubicBezTo>
                  <a:pt x="4004337" y="-17016"/>
                  <a:pt x="4249784" y="17104"/>
                  <a:pt x="4479323" y="103541"/>
                </a:cubicBezTo>
                <a:cubicBezTo>
                  <a:pt x="4522503" y="119463"/>
                  <a:pt x="4547502" y="146759"/>
                  <a:pt x="4549775" y="194527"/>
                </a:cubicBezTo>
                <a:cubicBezTo>
                  <a:pt x="4554320" y="365127"/>
                  <a:pt x="4561138" y="531177"/>
                  <a:pt x="4570229" y="763192"/>
                </a:cubicBezTo>
                <a:close/>
              </a:path>
            </a:pathLst>
          </a:custGeom>
          <a:solidFill>
            <a:srgbClr val="BBEBA0">
              <a:alpha val="75000"/>
            </a:srgbClr>
          </a:solidFill>
          <a:ln w="2269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7" name="Group 2">
            <a:extLst>
              <a:ext uri="{FF2B5EF4-FFF2-40B4-BE49-F238E27FC236}">
                <a16:creationId xmlns:a16="http://schemas.microsoft.com/office/drawing/2014/main" id="{9D231B6F-0207-B4E6-7EFC-2FD85D553AC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609CF6F6-8160-B80F-7645-3A9747E8670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55EB3331-8CBC-F8E3-17F2-B2A834697C0F}"/>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704715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Pebble-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243816" y="1178981"/>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38651" y="5669571"/>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1008217" y="5752121"/>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5213534" y="1065876"/>
            <a:ext cx="5905354" cy="518313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grpSp>
        <p:nvGrpSpPr>
          <p:cNvPr id="3" name="Group 2">
            <a:extLst>
              <a:ext uri="{FF2B5EF4-FFF2-40B4-BE49-F238E27FC236}">
                <a16:creationId xmlns:a16="http://schemas.microsoft.com/office/drawing/2014/main" id="{0503B040-1762-EED1-1DC4-312810611D3B}"/>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273B2B6A-C5EE-4C70-6F4C-DCD259163917}"/>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F93F2869-0204-4F99-45CD-EBC0CFD46F35}"/>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782393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Content-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 uri="{C183D7F6-B498-43B3-948B-1728B52AA6E4}">
                <adec:decorative xmlns:adec="http://schemas.microsoft.com/office/drawing/2017/decorative" val="0"/>
              </a:ext>
            </a:extLst>
          </p:cNvPr>
          <p:cNvSpPr>
            <a:spLocks noGrp="1"/>
          </p:cNvSpPr>
          <p:nvPr>
            <p:ph type="title"/>
          </p:nvPr>
        </p:nvSpPr>
        <p:spPr>
          <a:xfrm>
            <a:off x="357187" y="365126"/>
            <a:ext cx="10996613" cy="710288"/>
          </a:xfrm>
          <a:prstGeom prst="rect">
            <a:avLst/>
          </a:prstGeom>
          <a:noFill/>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2"/>
            <a:ext cx="5905354" cy="438378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6583284" y="1075414"/>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078120" y="558996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7347686" y="567251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6" name="Group 2">
            <a:extLst>
              <a:ext uri="{FF2B5EF4-FFF2-40B4-BE49-F238E27FC236}">
                <a16:creationId xmlns:a16="http://schemas.microsoft.com/office/drawing/2014/main" id="{930154C0-CE23-B266-B4D5-7062B5CC160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FFB0111E-893D-1FEE-76E1-8B9D971F8E54}"/>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solidFill>
                  <a:schemeClr val="tx1"/>
                </a:solidFill>
              </a:endParaRPr>
            </a:p>
          </p:txBody>
        </p:sp>
      </p:grpSp>
      <p:sp>
        <p:nvSpPr>
          <p:cNvPr id="9" name="TextBox 8">
            <a:extLst>
              <a:ext uri="{FF2B5EF4-FFF2-40B4-BE49-F238E27FC236}">
                <a16:creationId xmlns:a16="http://schemas.microsoft.com/office/drawing/2014/main" id="{5C313C51-2B40-6279-B57F-288FE344E38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491949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Content-2-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6819952"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1"/>
            <a:ext cx="5905354" cy="5308613"/>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7" name="Picture Placeholder 43">
            <a:extLst>
              <a:ext uri="{FF2B5EF4-FFF2-40B4-BE49-F238E27FC236}">
                <a16:creationId xmlns:a16="http://schemas.microsoft.com/office/drawing/2014/main" id="{119E02C8-E0FD-C021-53C9-50A98870C034}"/>
              </a:ext>
            </a:extLst>
          </p:cNvPr>
          <p:cNvSpPr>
            <a:spLocks noGrp="1"/>
          </p:cNvSpPr>
          <p:nvPr>
            <p:ph type="pic" sz="quarter" idx="13" hasCustomPrompt="1"/>
          </p:nvPr>
        </p:nvSpPr>
        <p:spPr>
          <a:xfrm>
            <a:off x="7152453" y="127931"/>
            <a:ext cx="4204166" cy="3070506"/>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10" name="Washi">
            <a:extLst>
              <a:ext uri="{FF2B5EF4-FFF2-40B4-BE49-F238E27FC236}">
                <a16:creationId xmlns:a16="http://schemas.microsoft.com/office/drawing/2014/main" id="{39C52D04-F408-5642-E06A-3FDED0B51852}"/>
              </a:ext>
              <a:ext uri="{C183D7F6-B498-43B3-948B-1728B52AA6E4}">
                <adec:decorative xmlns:adec="http://schemas.microsoft.com/office/drawing/2017/decorative" val="1"/>
              </a:ext>
            </a:extLst>
          </p:cNvPr>
          <p:cNvSpPr>
            <a:spLocks noGrp="1"/>
          </p:cNvSpPr>
          <p:nvPr>
            <p:ph type="pic" sz="quarter" idx="24" hasCustomPrompt="1"/>
          </p:nvPr>
        </p:nvSpPr>
        <p:spPr>
          <a:xfrm>
            <a:off x="7177139" y="2630017"/>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4" name="Text Placeholder 41">
            <a:extLst>
              <a:ext uri="{FF2B5EF4-FFF2-40B4-BE49-F238E27FC236}">
                <a16:creationId xmlns:a16="http://schemas.microsoft.com/office/drawing/2014/main" id="{6E098A6C-30D9-2247-8DF2-5E5C9D8A4AA0}"/>
              </a:ext>
            </a:extLst>
          </p:cNvPr>
          <p:cNvSpPr>
            <a:spLocks noGrp="1"/>
          </p:cNvSpPr>
          <p:nvPr>
            <p:ph type="body" sz="quarter" idx="23"/>
          </p:nvPr>
        </p:nvSpPr>
        <p:spPr>
          <a:xfrm>
            <a:off x="7232224" y="2701550"/>
            <a:ext cx="2021945"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9" name="Picture Placeholder 47">
            <a:extLst>
              <a:ext uri="{FF2B5EF4-FFF2-40B4-BE49-F238E27FC236}">
                <a16:creationId xmlns:a16="http://schemas.microsoft.com/office/drawing/2014/main" id="{FFE1C230-603A-EEEC-B599-2DE9E313C8A2}"/>
              </a:ext>
            </a:extLst>
          </p:cNvPr>
          <p:cNvSpPr>
            <a:spLocks noGrp="1"/>
          </p:cNvSpPr>
          <p:nvPr>
            <p:ph type="pic" sz="quarter" idx="14" hasCustomPrompt="1"/>
          </p:nvPr>
        </p:nvSpPr>
        <p:spPr>
          <a:xfrm>
            <a:off x="6352998" y="3355905"/>
            <a:ext cx="4823228" cy="3374164"/>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5" name="Washi">
            <a:extLst>
              <a:ext uri="{FF2B5EF4-FFF2-40B4-BE49-F238E27FC236}">
                <a16:creationId xmlns:a16="http://schemas.microsoft.com/office/drawing/2014/main" id="{E3B1B4E7-928C-1AD7-05F2-BB41C3FEB1C2}"/>
              </a:ext>
              <a:ext uri="{C183D7F6-B498-43B3-948B-1728B52AA6E4}">
                <adec:decorative xmlns:adec="http://schemas.microsoft.com/office/drawing/2017/decorative" val="1"/>
              </a:ext>
            </a:extLst>
          </p:cNvPr>
          <p:cNvSpPr>
            <a:spLocks noGrp="1"/>
          </p:cNvSpPr>
          <p:nvPr>
            <p:ph type="pic" sz="quarter" idx="25" hasCustomPrompt="1"/>
          </p:nvPr>
        </p:nvSpPr>
        <p:spPr>
          <a:xfrm>
            <a:off x="9178952" y="6110222"/>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Text Placeholder 41">
            <a:extLst>
              <a:ext uri="{FF2B5EF4-FFF2-40B4-BE49-F238E27FC236}">
                <a16:creationId xmlns:a16="http://schemas.microsoft.com/office/drawing/2014/main" id="{5B1AC22B-BC52-1F39-7611-60030CB14398}"/>
              </a:ext>
            </a:extLst>
          </p:cNvPr>
          <p:cNvSpPr>
            <a:spLocks noGrp="1"/>
          </p:cNvSpPr>
          <p:nvPr>
            <p:ph type="body" sz="quarter" idx="26"/>
          </p:nvPr>
        </p:nvSpPr>
        <p:spPr>
          <a:xfrm>
            <a:off x="9234037" y="6181755"/>
            <a:ext cx="2021945"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5C1445B4-CD16-6767-7330-FFA43F5E50B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4B7E7EB0-9694-1F3F-7AE3-263218AEC69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F327BDEE-44C2-F0E8-8180-C63F57963304}"/>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5489928"/>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3358D3-0AB5-6620-A638-0B4A1EB1ED92}"/>
              </a:ext>
            </a:extLst>
          </p:cNvPr>
          <p:cNvSpPr>
            <a:spLocks noGrp="1"/>
          </p:cNvSpPr>
          <p:nvPr>
            <p:ph type="title"/>
          </p:nvPr>
        </p:nvSpPr>
        <p:spPr>
          <a:xfrm>
            <a:off x="838200" y="-1027907"/>
            <a:ext cx="10515600" cy="1027907"/>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215143578"/>
      </p:ext>
    </p:extLst>
  </p:cSld>
  <p:clrMap bg1="lt1" tx1="dk1" bg2="lt2" tx2="dk2" accent1="accent1" accent2="accent2" accent3="accent3" accent4="accent4" accent5="accent5" accent6="accent6" hlink="hlink" folHlink="folHlink"/>
  <p:sldLayoutIdLst>
    <p:sldLayoutId id="2147483689" r:id="rId1"/>
    <p:sldLayoutId id="2147483661" r:id="rId2"/>
    <p:sldLayoutId id="2147483691" r:id="rId3"/>
    <p:sldLayoutId id="2147483650" r:id="rId4"/>
    <p:sldLayoutId id="2147483683" r:id="rId5"/>
    <p:sldLayoutId id="2147483684" r:id="rId6"/>
    <p:sldLayoutId id="2147483673" r:id="rId7"/>
    <p:sldLayoutId id="2147483677" r:id="rId8"/>
    <p:sldLayoutId id="2147483679" r:id="rId9"/>
    <p:sldLayoutId id="2147483680" r:id="rId10"/>
    <p:sldLayoutId id="2147483666" r:id="rId11"/>
    <p:sldLayoutId id="2147483685" r:id="rId12"/>
    <p:sldLayoutId id="2147483667" r:id="rId13"/>
    <p:sldLayoutId id="2147483675" r:id="rId14"/>
    <p:sldLayoutId id="2147483671" r:id="rId15"/>
    <p:sldLayoutId id="2147483681" r:id="rId16"/>
    <p:sldLayoutId id="2147483672" r:id="rId17"/>
    <p:sldLayoutId id="2147483678" r:id="rId18"/>
    <p:sldLayoutId id="2147483664" r:id="rId19"/>
    <p:sldLayoutId id="2147483663" r:id="rId20"/>
    <p:sldLayoutId id="2147483660" r:id="rId21"/>
    <p:sldLayoutId id="2147483692" r:id="rId22"/>
    <p:sldLayoutId id="2147483682" r:id="rId23"/>
    <p:sldLayoutId id="2147483693" r:id="rId24"/>
    <p:sldLayoutId id="2147483690" r:id="rId25"/>
    <p:sldLayoutId id="2147483694" r:id="rId26"/>
  </p:sldLayoutIdLst>
  <p:txStyles>
    <p:titleStyle>
      <a:lvl1pPr algn="l" defTabSz="914400" rtl="0" eaLnBrk="1" latinLnBrk="0" hangingPunct="1">
        <a:lnSpc>
          <a:spcPct val="90000"/>
        </a:lnSpc>
        <a:spcBef>
          <a:spcPct val="0"/>
        </a:spcBef>
        <a:buNone/>
        <a:defRPr sz="2600" b="1" i="0" kern="1200" baseline="0">
          <a:solidFill>
            <a:srgbClr val="597F32"/>
          </a:solidFill>
          <a:latin typeface="Arial" panose="020B0604020202020204" pitchFamily="34" charset="0"/>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Tx/>
        <a:buNone/>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FC5ABB-B430-C505-F2DB-CAC9A03F562D}"/>
              </a:ext>
            </a:extLst>
          </p:cNvPr>
          <p:cNvSpPr>
            <a:spLocks noGrp="1"/>
          </p:cNvSpPr>
          <p:nvPr>
            <p:ph type="title" idx="4294967295"/>
          </p:nvPr>
        </p:nvSpPr>
        <p:spPr>
          <a:xfrm>
            <a:off x="365125" y="2559050"/>
            <a:ext cx="3579813" cy="2409825"/>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Image Bank:</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Transport</a:t>
            </a:r>
          </a:p>
        </p:txBody>
      </p:sp>
      <p:pic>
        <p:nvPicPr>
          <p:cNvPr id="5" name="Picture Placeholder 4" descr="A drawing of the palisade and river at Must Farm and a person punting a log boat">
            <a:extLst>
              <a:ext uri="{FF2B5EF4-FFF2-40B4-BE49-F238E27FC236}">
                <a16:creationId xmlns:a16="http://schemas.microsoft.com/office/drawing/2014/main" id="{1C945F51-6627-502D-52E1-94802E274829}"/>
              </a:ext>
            </a:extLst>
          </p:cNvPr>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a:xfrm>
            <a:off x="4114342" y="0"/>
            <a:ext cx="7849590" cy="6858482"/>
          </a:xfrm>
        </p:spPr>
      </p:pic>
    </p:spTree>
    <p:extLst>
      <p:ext uri="{BB962C8B-B14F-4D97-AF65-F5344CB8AC3E}">
        <p14:creationId xmlns:p14="http://schemas.microsoft.com/office/powerpoint/2010/main" val="2823821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F2BCAB-5D64-5CAC-D3ED-B92B7112FBAA}"/>
              </a:ext>
            </a:extLst>
          </p:cNvPr>
          <p:cNvSpPr>
            <a:spLocks noGrp="1"/>
          </p:cNvSpPr>
          <p:nvPr>
            <p:ph type="title"/>
          </p:nvPr>
        </p:nvSpPr>
        <p:spPr>
          <a:xfrm>
            <a:off x="357187" y="365126"/>
            <a:ext cx="11118031" cy="710288"/>
          </a:xfrm>
        </p:spPr>
        <p:txBody>
          <a:bodyPr>
            <a:normAutofit/>
          </a:bodyPr>
          <a:lstStyle/>
          <a:p>
            <a:r>
              <a:rPr lang="en-GB" dirty="0"/>
              <a:t>The oldest complete Bronze Age wheel found in England</a:t>
            </a:r>
          </a:p>
        </p:txBody>
      </p:sp>
      <p:pic>
        <p:nvPicPr>
          <p:cNvPr id="8" name="Content Placeholder 7" descr="A close-up of the wooden wheel in situ">
            <a:extLst>
              <a:ext uri="{FF2B5EF4-FFF2-40B4-BE49-F238E27FC236}">
                <a16:creationId xmlns:a16="http://schemas.microsoft.com/office/drawing/2014/main" id="{F8DDD443-72F1-A863-D579-804B3C58544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296237" y="1211968"/>
            <a:ext cx="9063614" cy="5588473"/>
          </a:xfrm>
          <a:noFill/>
        </p:spPr>
      </p:pic>
    </p:spTree>
    <p:extLst>
      <p:ext uri="{BB962C8B-B14F-4D97-AF65-F5344CB8AC3E}">
        <p14:creationId xmlns:p14="http://schemas.microsoft.com/office/powerpoint/2010/main" val="2131862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C1DC-AAF0-C28B-924D-9C68DDF08893}"/>
              </a:ext>
            </a:extLst>
          </p:cNvPr>
          <p:cNvSpPr>
            <a:spLocks noGrp="1"/>
          </p:cNvSpPr>
          <p:nvPr>
            <p:ph type="title"/>
          </p:nvPr>
        </p:nvSpPr>
        <p:spPr/>
        <p:txBody>
          <a:bodyPr>
            <a:normAutofit/>
          </a:bodyPr>
          <a:lstStyle/>
          <a:p>
            <a:r>
              <a:rPr lang="en-GB" dirty="0"/>
              <a:t>Log Boat found near the Must Farm Bronze Age Village</a:t>
            </a:r>
          </a:p>
        </p:txBody>
      </p:sp>
      <p:pic>
        <p:nvPicPr>
          <p:cNvPr id="10" name="Content Placeholder 9" descr="Long black wooden log boat in the mud">
            <a:extLst>
              <a:ext uri="{FF2B5EF4-FFF2-40B4-BE49-F238E27FC236}">
                <a16:creationId xmlns:a16="http://schemas.microsoft.com/office/drawing/2014/main" id="{F56CBC9C-8D84-8855-8953-9C103EFE8475}"/>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4185203" y="1470025"/>
            <a:ext cx="3365981" cy="5022850"/>
          </a:xfrm>
        </p:spPr>
      </p:pic>
    </p:spTree>
    <p:extLst>
      <p:ext uri="{BB962C8B-B14F-4D97-AF65-F5344CB8AC3E}">
        <p14:creationId xmlns:p14="http://schemas.microsoft.com/office/powerpoint/2010/main" val="756610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E0778C-9668-8D16-0CBE-D7A3B266A4B0}"/>
              </a:ext>
            </a:extLst>
          </p:cNvPr>
          <p:cNvSpPr>
            <a:spLocks noGrp="1"/>
          </p:cNvSpPr>
          <p:nvPr>
            <p:ph type="title"/>
          </p:nvPr>
        </p:nvSpPr>
        <p:spPr/>
        <p:txBody>
          <a:bodyPr>
            <a:normAutofit/>
          </a:bodyPr>
          <a:lstStyle/>
          <a:p>
            <a:r>
              <a:rPr lang="en-GB" dirty="0"/>
              <a:t>Information Sheet 10: Transport</a:t>
            </a:r>
          </a:p>
        </p:txBody>
      </p:sp>
      <p:sp>
        <p:nvSpPr>
          <p:cNvPr id="7" name="Content Placeholder 6">
            <a:extLst>
              <a:ext uri="{FF2B5EF4-FFF2-40B4-BE49-F238E27FC236}">
                <a16:creationId xmlns:a16="http://schemas.microsoft.com/office/drawing/2014/main" id="{943723D7-CB35-DC42-D484-EBC59D2E2891}"/>
              </a:ext>
            </a:extLst>
          </p:cNvPr>
          <p:cNvSpPr txBox="1">
            <a:spLocks noGrp="1"/>
          </p:cNvSpPr>
          <p:nvPr>
            <p:ph idx="1"/>
          </p:nvPr>
        </p:nvSpPr>
        <p:spPr>
          <a:xfrm>
            <a:off x="382589" y="1470025"/>
            <a:ext cx="5111619" cy="4478149"/>
          </a:xfrm>
          <a:prstGeom prst="rect">
            <a:avLst/>
          </a:prstGeom>
          <a:noFill/>
          <a:ln>
            <a:solidFill>
              <a:schemeClr val="tx1"/>
            </a:solidFill>
          </a:ln>
        </p:spPr>
        <p:txBody>
          <a:bodyPr wrap="square">
            <a:spAutoFit/>
          </a:bodyPr>
          <a:lstStyle/>
          <a:p>
            <a:pPr marL="285750" indent="-285750">
              <a:buFont typeface="Arial" panose="020B0604020202020204" pitchFamily="34" charset="0"/>
              <a:buChar char="•"/>
            </a:pPr>
            <a:r>
              <a:rPr lang="en-GB" sz="2000" dirty="0"/>
              <a:t>Transport at Must Farm</a:t>
            </a:r>
          </a:p>
          <a:p>
            <a:pPr marL="285750" indent="-285750">
              <a:buFont typeface="Arial" panose="020B0604020202020204" pitchFamily="34" charset="0"/>
              <a:buChar char="•"/>
            </a:pPr>
            <a:r>
              <a:rPr lang="en-GB" sz="2000" dirty="0"/>
              <a:t>Wheel: Archaeologists found the oldest complete wheel in Britain! It was about 1 metre wide. A horse’s bones nearby suggest it was part of a cart.</a:t>
            </a:r>
          </a:p>
          <a:p>
            <a:pPr marL="285750" indent="-285750">
              <a:buFont typeface="Arial" panose="020B0604020202020204" pitchFamily="34" charset="0"/>
              <a:buChar char="•"/>
            </a:pPr>
            <a:r>
              <a:rPr lang="en-GB" sz="2000" dirty="0"/>
              <a:t>Boats: They also found at least nine log boats (boats made from one big tree). These dated from Neolithic through to the Iron Age and none were from the same date as the village at Must Farm. Some were deliberately sunk in a stream near the village.</a:t>
            </a:r>
          </a:p>
          <a:p>
            <a:pPr marL="285750" indent="-285750">
              <a:buFont typeface="Arial" panose="020B0604020202020204" pitchFamily="34" charset="0"/>
              <a:buChar char="•"/>
            </a:pPr>
            <a:endParaRPr lang="en-GB" sz="2000" dirty="0"/>
          </a:p>
        </p:txBody>
      </p:sp>
      <p:sp>
        <p:nvSpPr>
          <p:cNvPr id="9" name="TextBox 8">
            <a:extLst>
              <a:ext uri="{FF2B5EF4-FFF2-40B4-BE49-F238E27FC236}">
                <a16:creationId xmlns:a16="http://schemas.microsoft.com/office/drawing/2014/main" id="{7804A64F-A0C9-780C-924C-21CF22A38FB2}"/>
              </a:ext>
            </a:extLst>
          </p:cNvPr>
          <p:cNvSpPr txBox="1"/>
          <p:nvPr/>
        </p:nvSpPr>
        <p:spPr>
          <a:xfrm>
            <a:off x="6008915" y="1470025"/>
            <a:ext cx="5111619" cy="4708981"/>
          </a:xfrm>
          <a:prstGeom prst="rect">
            <a:avLst/>
          </a:prstGeom>
          <a:noFill/>
          <a:ln>
            <a:solidFill>
              <a:schemeClr val="tx1"/>
            </a:solidFill>
          </a:ln>
        </p:spPr>
        <p:txBody>
          <a:bodyPr wrap="square">
            <a:spAutoFit/>
          </a:bodyPr>
          <a:lstStyle/>
          <a:p>
            <a:pPr marL="285750" indent="-285750">
              <a:buFont typeface="Arial" panose="020B0604020202020204" pitchFamily="34" charset="0"/>
              <a:buChar char="•"/>
            </a:pPr>
            <a:r>
              <a:rPr lang="en-GB" sz="2000" dirty="0"/>
              <a:t>Boats in the Bronze Age</a:t>
            </a:r>
          </a:p>
          <a:p>
            <a:pPr marL="285750" indent="-285750">
              <a:buFont typeface="Arial" panose="020B0604020202020204" pitchFamily="34" charset="0"/>
              <a:buChar char="•"/>
            </a:pPr>
            <a:r>
              <a:rPr lang="en-GB" sz="2000" dirty="0"/>
              <a:t>People in the Bronze Age used boats a lot. </a:t>
            </a:r>
          </a:p>
          <a:p>
            <a:pPr marL="285750" indent="-285750">
              <a:buFont typeface="Arial" panose="020B0604020202020204" pitchFamily="34" charset="0"/>
              <a:buChar char="•"/>
            </a:pPr>
            <a:r>
              <a:rPr lang="en-GB" sz="2000" dirty="0"/>
              <a:t>Log boats (made from one big tree) were used on rivers. They were very useful in the wet Fens. People moved them by paddling or pushing with a long pole.</a:t>
            </a:r>
          </a:p>
          <a:p>
            <a:pPr marL="285750" indent="-285750">
              <a:buFont typeface="Arial" panose="020B0604020202020204" pitchFamily="34" charset="0"/>
              <a:buChar char="•"/>
            </a:pPr>
            <a:r>
              <a:rPr lang="en-GB" sz="2000" dirty="0"/>
              <a:t>Big boats were also made for the sea. They could travel along the coast and into river mouths (estuary). The most famous is the Dover Boat, from about the same time. These big boats were built from huge oak planks tied together with strong yew branches. They were about 16 metres long – the length of a bus!</a:t>
            </a:r>
          </a:p>
        </p:txBody>
      </p:sp>
    </p:spTree>
    <p:extLst>
      <p:ext uri="{BB962C8B-B14F-4D97-AF65-F5344CB8AC3E}">
        <p14:creationId xmlns:p14="http://schemas.microsoft.com/office/powerpoint/2010/main" val="443071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DC899-89F5-BF55-6AD7-C38A6FB45B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1D110A-5A9D-439D-D8CA-B8FE305F4049}"/>
              </a:ext>
            </a:extLst>
          </p:cNvPr>
          <p:cNvSpPr>
            <a:spLocks noGrp="1"/>
          </p:cNvSpPr>
          <p:nvPr>
            <p:ph type="title"/>
          </p:nvPr>
        </p:nvSpPr>
        <p:spPr/>
        <p:txBody>
          <a:bodyPr/>
          <a:lstStyle/>
          <a:p>
            <a:r>
              <a:rPr lang="en-GB" dirty="0"/>
              <a:t>Vocabulary for transport: </a:t>
            </a:r>
          </a:p>
        </p:txBody>
      </p:sp>
      <p:sp>
        <p:nvSpPr>
          <p:cNvPr id="3" name="Content Placeholder 2">
            <a:extLst>
              <a:ext uri="{FF2B5EF4-FFF2-40B4-BE49-F238E27FC236}">
                <a16:creationId xmlns:a16="http://schemas.microsoft.com/office/drawing/2014/main" id="{7E1B0C79-F21E-CBBA-580E-F72B5CF5698E}"/>
              </a:ext>
            </a:extLst>
          </p:cNvPr>
          <p:cNvSpPr>
            <a:spLocks noGrp="1"/>
          </p:cNvSpPr>
          <p:nvPr>
            <p:ph idx="1"/>
          </p:nvPr>
        </p:nvSpPr>
        <p:spPr/>
        <p:txBody>
          <a:bodyPr numCol="4"/>
          <a:lstStyle/>
          <a:p>
            <a:r>
              <a:rPr lang="en-GB" dirty="0"/>
              <a:t>Accidently</a:t>
            </a:r>
          </a:p>
          <a:p>
            <a:r>
              <a:rPr lang="en-GB" dirty="0"/>
              <a:t>Backplates</a:t>
            </a:r>
          </a:p>
          <a:p>
            <a:r>
              <a:rPr lang="en-GB" dirty="0"/>
              <a:t>Boat</a:t>
            </a:r>
          </a:p>
          <a:p>
            <a:r>
              <a:rPr lang="en-GB" dirty="0"/>
              <a:t>Bones</a:t>
            </a:r>
          </a:p>
          <a:p>
            <a:r>
              <a:rPr lang="en-GB" dirty="0"/>
              <a:t>Cart</a:t>
            </a:r>
          </a:p>
          <a:p>
            <a:r>
              <a:rPr lang="en-GB" dirty="0"/>
              <a:t>Coast</a:t>
            </a:r>
          </a:p>
          <a:p>
            <a:r>
              <a:rPr lang="en-GB" dirty="0"/>
              <a:t>Deliberately</a:t>
            </a:r>
          </a:p>
          <a:p>
            <a:r>
              <a:rPr lang="en-GB" dirty="0"/>
              <a:t>Estuary</a:t>
            </a:r>
          </a:p>
          <a:p>
            <a:r>
              <a:rPr lang="en-GB" dirty="0"/>
              <a:t>Excavation</a:t>
            </a:r>
          </a:p>
          <a:p>
            <a:r>
              <a:rPr lang="en-GB" dirty="0"/>
              <a:t>Fens</a:t>
            </a:r>
          </a:p>
          <a:p>
            <a:r>
              <a:rPr lang="en-GB" dirty="0"/>
              <a:t>Flood</a:t>
            </a:r>
          </a:p>
          <a:p>
            <a:r>
              <a:rPr lang="en-GB" dirty="0"/>
              <a:t>Horse</a:t>
            </a:r>
          </a:p>
          <a:p>
            <a:r>
              <a:rPr lang="en-GB" dirty="0"/>
              <a:t>Iron Age</a:t>
            </a:r>
          </a:p>
          <a:p>
            <a:r>
              <a:rPr lang="en-GB" dirty="0"/>
              <a:t>Log Boat</a:t>
            </a:r>
          </a:p>
          <a:p>
            <a:r>
              <a:rPr lang="en-GB" dirty="0"/>
              <a:t>Neolithic</a:t>
            </a:r>
          </a:p>
          <a:p>
            <a:r>
              <a:rPr lang="en-GB" dirty="0"/>
              <a:t>Oak</a:t>
            </a:r>
          </a:p>
          <a:p>
            <a:r>
              <a:rPr lang="en-GB" dirty="0"/>
              <a:t>Paddling</a:t>
            </a:r>
          </a:p>
          <a:p>
            <a:r>
              <a:rPr lang="en-GB" dirty="0"/>
              <a:t>Planks</a:t>
            </a:r>
          </a:p>
          <a:p>
            <a:r>
              <a:rPr lang="en-GB" dirty="0"/>
              <a:t>Pole</a:t>
            </a:r>
          </a:p>
          <a:p>
            <a:r>
              <a:rPr lang="en-GB" dirty="0"/>
              <a:t>Punting</a:t>
            </a:r>
          </a:p>
          <a:p>
            <a:r>
              <a:rPr lang="en-GB" dirty="0"/>
              <a:t>Scuttled</a:t>
            </a:r>
          </a:p>
          <a:p>
            <a:r>
              <a:rPr lang="en-GB" dirty="0"/>
              <a:t>Sink, sunk</a:t>
            </a:r>
          </a:p>
          <a:p>
            <a:r>
              <a:rPr lang="en-GB" dirty="0"/>
              <a:t>Site</a:t>
            </a:r>
          </a:p>
          <a:p>
            <a:r>
              <a:rPr lang="en-GB" dirty="0"/>
              <a:t>Stream</a:t>
            </a:r>
          </a:p>
          <a:p>
            <a:r>
              <a:rPr lang="en-GB" dirty="0"/>
              <a:t>Village</a:t>
            </a:r>
          </a:p>
          <a:p>
            <a:r>
              <a:rPr lang="en-GB" dirty="0"/>
              <a:t>Wheel</a:t>
            </a:r>
          </a:p>
          <a:p>
            <a:r>
              <a:rPr lang="en-GB" dirty="0"/>
              <a:t>Yew</a:t>
            </a:r>
          </a:p>
          <a:p>
            <a:endParaRPr lang="en-GB" dirty="0"/>
          </a:p>
        </p:txBody>
      </p:sp>
    </p:spTree>
    <p:extLst>
      <p:ext uri="{BB962C8B-B14F-4D97-AF65-F5344CB8AC3E}">
        <p14:creationId xmlns:p14="http://schemas.microsoft.com/office/powerpoint/2010/main" val="770641399"/>
      </p:ext>
    </p:extLst>
  </p:cSld>
  <p:clrMapOvr>
    <a:masterClrMapping/>
  </p:clrMapOvr>
</p:sld>
</file>

<file path=ppt/theme/theme1.xml><?xml version="1.0" encoding="utf-8"?>
<a:theme xmlns:a="http://schemas.openxmlformats.org/drawingml/2006/main" name="Office Theme">
  <a:themeElements>
    <a:clrScheme name="HistoricEngland-Colours">
      <a:dk1>
        <a:srgbClr val="000000"/>
      </a:dk1>
      <a:lt1>
        <a:srgbClr val="FFFFFF"/>
      </a:lt1>
      <a:dk2>
        <a:srgbClr val="1F497D"/>
      </a:dk2>
      <a:lt2>
        <a:srgbClr val="EEECE1"/>
      </a:lt2>
      <a:accent1>
        <a:srgbClr val="65B9E3"/>
      </a:accent1>
      <a:accent2>
        <a:srgbClr val="F192B3"/>
      </a:accent2>
      <a:accent3>
        <a:srgbClr val="7FB5A9"/>
      </a:accent3>
      <a:accent4>
        <a:srgbClr val="F5C946"/>
      </a:accent4>
      <a:accent5>
        <a:srgbClr val="A761FF"/>
      </a:accent5>
      <a:accent6>
        <a:srgbClr val="F18C5C"/>
      </a:accent6>
      <a:hlink>
        <a:srgbClr val="32A2DB"/>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6E8938743425438F2EDCFC960B8DB1" ma:contentTypeVersion="15" ma:contentTypeDescription="Create a new document." ma:contentTypeScope="" ma:versionID="b874dd9b998a3b814aeccda84769c1ef">
  <xsd:schema xmlns:xsd="http://www.w3.org/2001/XMLSchema" xmlns:xs="http://www.w3.org/2001/XMLSchema" xmlns:p="http://schemas.microsoft.com/office/2006/metadata/properties" xmlns:ns3="3cb168fb-557d-4aff-aaa1-591c64e5f6f0" xmlns:ns4="be30f734-6a04-496a-ba73-5e5e8d7e44d2" targetNamespace="http://schemas.microsoft.com/office/2006/metadata/properties" ma:root="true" ma:fieldsID="bc6165daa2a6fe768080225ad7a2e212" ns3:_="" ns4:_="">
    <xsd:import namespace="3cb168fb-557d-4aff-aaa1-591c64e5f6f0"/>
    <xsd:import namespace="be30f734-6a04-496a-ba73-5e5e8d7e44d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b168fb-557d-4aff-aaa1-591c64e5f6f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0f734-6a04-496a-ba73-5e5e8d7e44d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3cb168fb-557d-4aff-aaa1-591c64e5f6f0">
      <UserInfo>
        <DisplayName>Horsley, Daisy</DisplayName>
        <AccountId>21</AccountId>
        <AccountType/>
      </UserInfo>
      <UserInfo>
        <DisplayName>Angel, Victoria</DisplayName>
        <AccountId>24</AccountId>
        <AccountType/>
      </UserInfo>
    </SharedWithUsers>
    <_activity xmlns="be30f734-6a04-496a-ba73-5e5e8d7e44d2" xsi:nil="true"/>
  </documentManagement>
</p:properties>
</file>

<file path=customXml/itemProps1.xml><?xml version="1.0" encoding="utf-8"?>
<ds:datastoreItem xmlns:ds="http://schemas.openxmlformats.org/officeDocument/2006/customXml" ds:itemID="{C904DFA7-9813-4078-BFF1-CD3E0309C0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b168fb-557d-4aff-aaa1-591c64e5f6f0"/>
    <ds:schemaRef ds:uri="be30f734-6a04-496a-ba73-5e5e8d7e44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21F565-DE58-4D2E-B103-5CB618AE7BD9}">
  <ds:schemaRefs>
    <ds:schemaRef ds:uri="http://schemas.microsoft.com/sharepoint/v3/contenttype/forms"/>
  </ds:schemaRefs>
</ds:datastoreItem>
</file>

<file path=customXml/itemProps3.xml><?xml version="1.0" encoding="utf-8"?>
<ds:datastoreItem xmlns:ds="http://schemas.openxmlformats.org/officeDocument/2006/customXml" ds:itemID="{116D2E43-4F90-40BF-B410-9AF81C15F411}">
  <ds:schemaRefs>
    <ds:schemaRef ds:uri="http://purl.org/dc/terms/"/>
    <ds:schemaRef ds:uri="http://schemas.openxmlformats.org/package/2006/metadata/core-properties"/>
    <ds:schemaRef ds:uri="http://purl.org/dc/elements/1.1/"/>
    <ds:schemaRef ds:uri="http://purl.org/dc/dcmitype/"/>
    <ds:schemaRef ds:uri="be30f734-6a04-496a-ba73-5e5e8d7e44d2"/>
    <ds:schemaRef ds:uri="http://schemas.microsoft.com/office/infopath/2007/PartnerControls"/>
    <ds:schemaRef ds:uri="http://schemas.microsoft.com/office/2006/documentManagement/types"/>
    <ds:schemaRef ds:uri="http://schemas.microsoft.com/office/2006/metadata/properties"/>
    <ds:schemaRef ds:uri="3cb168fb-557d-4aff-aaa1-591c64e5f6f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917</TotalTime>
  <Words>296</Words>
  <Application>Microsoft Office PowerPoint</Application>
  <PresentationFormat>Widescreen</PresentationFormat>
  <Paragraphs>49</Paragraphs>
  <Slides>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Source Sans Pro Bold</vt:lpstr>
      <vt:lpstr>Office Theme</vt:lpstr>
      <vt:lpstr>Image Bank: Transport</vt:lpstr>
      <vt:lpstr>The oldest complete Bronze Age wheel found in England</vt:lpstr>
      <vt:lpstr>Log Boat found near the Must Farm Bronze Age Village</vt:lpstr>
      <vt:lpstr>Information Sheet 10: Transport</vt:lpstr>
      <vt:lpstr>Vocabulary for transport: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Cheese, Emily-Ann</dc:creator>
  <cp:lastModifiedBy>McHarg, Catherine</cp:lastModifiedBy>
  <cp:revision>23</cp:revision>
  <cp:lastPrinted>2026-01-12T09:01:26Z</cp:lastPrinted>
  <dcterms:created xsi:type="dcterms:W3CDTF">2022-11-29T11:24:41Z</dcterms:created>
  <dcterms:modified xsi:type="dcterms:W3CDTF">2026-01-12T09:01:36Z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0x010100AE6E8938743425438F2EDCFC960B8DB1</vt:lpwstr>
  </property>
  <property fmtid="{D5CDD505-2E9C-101B-9397-08002B2CF9AE}" pid="3" name="MediaServiceImageTags">
    <vt:lpwstr/>
  </property>
</Properties>
</file>